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1" r:id="rId4"/>
    <p:sldMasterId id="2147483703" r:id="rId5"/>
    <p:sldMasterId id="2147483648" r:id="rId6"/>
    <p:sldMasterId id="2147483682" r:id="rId7"/>
    <p:sldMasterId id="2147483728" r:id="rId8"/>
    <p:sldMasterId id="2147483749" r:id="rId9"/>
  </p:sldMasterIdLst>
  <p:notesMasterIdLst>
    <p:notesMasterId r:id="rId30"/>
  </p:notesMasterIdLst>
  <p:sldIdLst>
    <p:sldId id="258" r:id="rId10"/>
    <p:sldId id="1557" r:id="rId11"/>
    <p:sldId id="267" r:id="rId12"/>
    <p:sldId id="1546" r:id="rId13"/>
    <p:sldId id="1570" r:id="rId14"/>
    <p:sldId id="1567" r:id="rId15"/>
    <p:sldId id="1568" r:id="rId16"/>
    <p:sldId id="1554" r:id="rId17"/>
    <p:sldId id="1569" r:id="rId18"/>
    <p:sldId id="283" r:id="rId19"/>
    <p:sldId id="1566" r:id="rId20"/>
    <p:sldId id="272" r:id="rId21"/>
    <p:sldId id="1561" r:id="rId22"/>
    <p:sldId id="1562" r:id="rId23"/>
    <p:sldId id="1563" r:id="rId24"/>
    <p:sldId id="1558" r:id="rId25"/>
    <p:sldId id="1571" r:id="rId26"/>
    <p:sldId id="1559" r:id="rId27"/>
    <p:sldId id="1560" r:id="rId28"/>
    <p:sldId id="156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0" autoAdjust="0"/>
    <p:restoredTop sz="86458" autoAdjust="0"/>
  </p:normalViewPr>
  <p:slideViewPr>
    <p:cSldViewPr snapToGrid="0">
      <p:cViewPr varScale="1">
        <p:scale>
          <a:sx n="47" d="100"/>
          <a:sy n="47" d="100"/>
        </p:scale>
        <p:origin x="403" y="53"/>
      </p:cViewPr>
      <p:guideLst/>
    </p:cSldViewPr>
  </p:slideViewPr>
  <p:outlineViewPr>
    <p:cViewPr>
      <p:scale>
        <a:sx n="33" d="100"/>
        <a:sy n="33" d="100"/>
      </p:scale>
      <p:origin x="0" y="-1302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s>
</file>

<file path=ppt/diagrams/_rels/data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 Id="rId4" Type="http://schemas.openxmlformats.org/officeDocument/2006/relationships/image" Target="../media/image30.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 Id="rId4"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E5563D-A390-4C49-A4DB-1D796F964B9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NL"/>
        </a:p>
      </dgm:t>
    </dgm:pt>
    <dgm:pt modelId="{BF0BE499-53BA-4BD4-9601-751292FB15C5}">
      <dgm:prSet phldrT="[Text]"/>
      <dgm:spPr>
        <a:solidFill>
          <a:schemeClr val="accent1"/>
        </a:solidFill>
      </dgm:spPr>
      <dgm:t>
        <a:bodyPr/>
        <a:lstStyle/>
        <a:p>
          <a:r>
            <a:rPr lang="en-GB" dirty="0"/>
            <a:t>Knowledge and understanding of a broad range of scientific concepts and processes related to climate change (e.g. climate, deforestation, habitat loss, water cycle, soil erosion, air pollution), its causes and its consequences, ecologically, socially, economically and politically.</a:t>
          </a:r>
          <a:endParaRPr lang="en-NL" dirty="0"/>
        </a:p>
      </dgm:t>
    </dgm:pt>
    <dgm:pt modelId="{7B74AADB-0B16-4187-9E3E-9B714F8348E0}" type="parTrans" cxnId="{2E172D6B-C645-4660-ADCD-3EB08F26D5B6}">
      <dgm:prSet/>
      <dgm:spPr/>
      <dgm:t>
        <a:bodyPr/>
        <a:lstStyle/>
        <a:p>
          <a:endParaRPr lang="en-NL"/>
        </a:p>
      </dgm:t>
    </dgm:pt>
    <dgm:pt modelId="{D71C903B-C6DD-4F16-A2CE-17B0ADD0CB05}" type="sibTrans" cxnId="{2E172D6B-C645-4660-ADCD-3EB08F26D5B6}">
      <dgm:prSet/>
      <dgm:spPr/>
      <dgm:t>
        <a:bodyPr/>
        <a:lstStyle/>
        <a:p>
          <a:endParaRPr lang="en-NL"/>
        </a:p>
      </dgm:t>
    </dgm:pt>
    <dgm:pt modelId="{356CF1A2-466A-46FB-AD4B-4142E2B100C5}">
      <dgm:prSet phldrT="[Text]"/>
      <dgm:spPr>
        <a:solidFill>
          <a:schemeClr val="accent1"/>
        </a:solidFill>
      </dgm:spPr>
      <dgm:t>
        <a:bodyPr/>
        <a:lstStyle/>
        <a:p>
          <a:r>
            <a:rPr lang="en-GB" dirty="0"/>
            <a:t>Knowledge and understanding of the dynamics of climate change impact across time and space (e.g. delayed consequences, reducing the quality of life, security and development options of future generations).</a:t>
          </a:r>
          <a:endParaRPr lang="en-NL" dirty="0"/>
        </a:p>
      </dgm:t>
    </dgm:pt>
    <dgm:pt modelId="{1EAE4B19-2FFE-4C6D-93B8-37E4D9C99063}" type="parTrans" cxnId="{0739BB9D-7EBD-43E0-8024-2FCEAD416737}">
      <dgm:prSet/>
      <dgm:spPr/>
      <dgm:t>
        <a:bodyPr/>
        <a:lstStyle/>
        <a:p>
          <a:endParaRPr lang="en-NL"/>
        </a:p>
      </dgm:t>
    </dgm:pt>
    <dgm:pt modelId="{0378E214-5ED1-40CA-B3F1-0C37E1DAA206}" type="sibTrans" cxnId="{0739BB9D-7EBD-43E0-8024-2FCEAD416737}">
      <dgm:prSet/>
      <dgm:spPr/>
      <dgm:t>
        <a:bodyPr/>
        <a:lstStyle/>
        <a:p>
          <a:endParaRPr lang="en-NL"/>
        </a:p>
      </dgm:t>
    </dgm:pt>
    <dgm:pt modelId="{414CD3AB-4B2C-438E-AD45-816CE67D17DE}">
      <dgm:prSet/>
      <dgm:spPr/>
      <dgm:t>
        <a:bodyPr/>
        <a:lstStyle/>
        <a:p>
          <a:r>
            <a:rPr lang="en-GB" dirty="0"/>
            <a:t>Awareness of strategies and technologies to address the negative impacts of climate change (e.g., reducing carbon consumption, encouraging low-carbon development, reducing deforestation through sustainable forest management, improving water and waste management).</a:t>
          </a:r>
          <a:endParaRPr lang="en-NL" dirty="0"/>
        </a:p>
      </dgm:t>
    </dgm:pt>
    <dgm:pt modelId="{93DAF140-3C13-428B-8F00-1343DA86E5AF}" type="parTrans" cxnId="{9F0AFE39-BB51-4BE7-80CE-3A5DCC32EE4A}">
      <dgm:prSet/>
      <dgm:spPr/>
      <dgm:t>
        <a:bodyPr/>
        <a:lstStyle/>
        <a:p>
          <a:endParaRPr lang="en-NL"/>
        </a:p>
      </dgm:t>
    </dgm:pt>
    <dgm:pt modelId="{BBEB9CAD-E86E-4612-A610-5CD59EFC87A3}" type="sibTrans" cxnId="{9F0AFE39-BB51-4BE7-80CE-3A5DCC32EE4A}">
      <dgm:prSet/>
      <dgm:spPr/>
      <dgm:t>
        <a:bodyPr/>
        <a:lstStyle/>
        <a:p>
          <a:endParaRPr lang="en-NL"/>
        </a:p>
      </dgm:t>
    </dgm:pt>
    <dgm:pt modelId="{1F4A34D8-6C5E-411A-956D-7A512C63441B}">
      <dgm:prSet phldrT="[Text]"/>
      <dgm:spPr>
        <a:solidFill>
          <a:schemeClr val="accent1"/>
        </a:solidFill>
      </dgm:spPr>
      <dgm:t>
        <a:bodyPr/>
        <a:lstStyle/>
        <a:p>
          <a:r>
            <a:rPr lang="en-GB"/>
            <a:t>Ability to distinguish critically between certainties, uncertainties, projections and risks associated with climate change and to evaluate messages about and public interpretations of climate change science.</a:t>
          </a:r>
          <a:endParaRPr lang="en-NL" dirty="0"/>
        </a:p>
      </dgm:t>
    </dgm:pt>
    <dgm:pt modelId="{0DCBDF4F-DDE1-4CAF-B91D-74DD337F7692}" type="parTrans" cxnId="{C9AC57B8-EEB8-418B-B3FE-C73DB6976772}">
      <dgm:prSet/>
      <dgm:spPr/>
      <dgm:t>
        <a:bodyPr/>
        <a:lstStyle/>
        <a:p>
          <a:endParaRPr lang="en-NL"/>
        </a:p>
      </dgm:t>
    </dgm:pt>
    <dgm:pt modelId="{767854EA-FE80-47DE-8D27-D45150A04D67}" type="sibTrans" cxnId="{C9AC57B8-EEB8-418B-B3FE-C73DB6976772}">
      <dgm:prSet/>
      <dgm:spPr/>
      <dgm:t>
        <a:bodyPr/>
        <a:lstStyle/>
        <a:p>
          <a:endParaRPr lang="en-NL"/>
        </a:p>
      </dgm:t>
    </dgm:pt>
    <dgm:pt modelId="{D7529F2F-78BA-4BA6-AFF6-59E39FBB8536}" type="pres">
      <dgm:prSet presAssocID="{CEE5563D-A390-4C49-A4DB-1D796F964B95}" presName="linear" presStyleCnt="0">
        <dgm:presLayoutVars>
          <dgm:animLvl val="lvl"/>
          <dgm:resizeHandles val="exact"/>
        </dgm:presLayoutVars>
      </dgm:prSet>
      <dgm:spPr/>
    </dgm:pt>
    <dgm:pt modelId="{70240DFD-9C90-4185-A583-6E33B86868F1}" type="pres">
      <dgm:prSet presAssocID="{BF0BE499-53BA-4BD4-9601-751292FB15C5}" presName="parentText" presStyleLbl="node1" presStyleIdx="0" presStyleCnt="4">
        <dgm:presLayoutVars>
          <dgm:chMax val="0"/>
          <dgm:bulletEnabled val="1"/>
        </dgm:presLayoutVars>
      </dgm:prSet>
      <dgm:spPr/>
    </dgm:pt>
    <dgm:pt modelId="{1F88F9F6-5C1E-4792-88B1-B9B083CDE615}" type="pres">
      <dgm:prSet presAssocID="{D71C903B-C6DD-4F16-A2CE-17B0ADD0CB05}" presName="spacer" presStyleCnt="0"/>
      <dgm:spPr/>
    </dgm:pt>
    <dgm:pt modelId="{896DA917-1B18-4943-8322-70A1F7480905}" type="pres">
      <dgm:prSet presAssocID="{356CF1A2-466A-46FB-AD4B-4142E2B100C5}" presName="parentText" presStyleLbl="node1" presStyleIdx="1" presStyleCnt="4" custScaleY="109935">
        <dgm:presLayoutVars>
          <dgm:chMax val="0"/>
          <dgm:bulletEnabled val="1"/>
        </dgm:presLayoutVars>
      </dgm:prSet>
      <dgm:spPr/>
    </dgm:pt>
    <dgm:pt modelId="{822203E1-88CD-4E65-ABE8-F68C4671B1CD}" type="pres">
      <dgm:prSet presAssocID="{0378E214-5ED1-40CA-B3F1-0C37E1DAA206}" presName="spacer" presStyleCnt="0"/>
      <dgm:spPr/>
    </dgm:pt>
    <dgm:pt modelId="{9DBA6994-991B-4D4C-8160-00B015034BE5}" type="pres">
      <dgm:prSet presAssocID="{1F4A34D8-6C5E-411A-956D-7A512C63441B}" presName="parentText" presStyleLbl="node1" presStyleIdx="2" presStyleCnt="4">
        <dgm:presLayoutVars>
          <dgm:chMax val="0"/>
          <dgm:bulletEnabled val="1"/>
        </dgm:presLayoutVars>
      </dgm:prSet>
      <dgm:spPr/>
    </dgm:pt>
    <dgm:pt modelId="{0CD042FE-F10D-49D6-84E1-63F3B5600D2C}" type="pres">
      <dgm:prSet presAssocID="{767854EA-FE80-47DE-8D27-D45150A04D67}" presName="spacer" presStyleCnt="0"/>
      <dgm:spPr/>
    </dgm:pt>
    <dgm:pt modelId="{61D2AFC6-783B-4B00-84D3-33790E2E59C8}" type="pres">
      <dgm:prSet presAssocID="{414CD3AB-4B2C-438E-AD45-816CE67D17DE}" presName="parentText" presStyleLbl="node1" presStyleIdx="3" presStyleCnt="4">
        <dgm:presLayoutVars>
          <dgm:chMax val="0"/>
          <dgm:bulletEnabled val="1"/>
        </dgm:presLayoutVars>
      </dgm:prSet>
      <dgm:spPr/>
    </dgm:pt>
  </dgm:ptLst>
  <dgm:cxnLst>
    <dgm:cxn modelId="{DFAB6828-7954-4C8F-B264-F2E3244AF0C4}" type="presOf" srcId="{356CF1A2-466A-46FB-AD4B-4142E2B100C5}" destId="{896DA917-1B18-4943-8322-70A1F7480905}" srcOrd="0" destOrd="0" presId="urn:microsoft.com/office/officeart/2005/8/layout/vList2"/>
    <dgm:cxn modelId="{010F9C36-24A2-414F-BB51-F82CC48AB64D}" type="presOf" srcId="{1F4A34D8-6C5E-411A-956D-7A512C63441B}" destId="{9DBA6994-991B-4D4C-8160-00B015034BE5}" srcOrd="0" destOrd="0" presId="urn:microsoft.com/office/officeart/2005/8/layout/vList2"/>
    <dgm:cxn modelId="{9F0AFE39-BB51-4BE7-80CE-3A5DCC32EE4A}" srcId="{CEE5563D-A390-4C49-A4DB-1D796F964B95}" destId="{414CD3AB-4B2C-438E-AD45-816CE67D17DE}" srcOrd="3" destOrd="0" parTransId="{93DAF140-3C13-428B-8F00-1343DA86E5AF}" sibTransId="{BBEB9CAD-E86E-4612-A610-5CD59EFC87A3}"/>
    <dgm:cxn modelId="{2E172D6B-C645-4660-ADCD-3EB08F26D5B6}" srcId="{CEE5563D-A390-4C49-A4DB-1D796F964B95}" destId="{BF0BE499-53BA-4BD4-9601-751292FB15C5}" srcOrd="0" destOrd="0" parTransId="{7B74AADB-0B16-4187-9E3E-9B714F8348E0}" sibTransId="{D71C903B-C6DD-4F16-A2CE-17B0ADD0CB05}"/>
    <dgm:cxn modelId="{00622D8C-3B8C-4FD2-AD92-9038F97016EA}" type="presOf" srcId="{BF0BE499-53BA-4BD4-9601-751292FB15C5}" destId="{70240DFD-9C90-4185-A583-6E33B86868F1}" srcOrd="0" destOrd="0" presId="urn:microsoft.com/office/officeart/2005/8/layout/vList2"/>
    <dgm:cxn modelId="{0739BB9D-7EBD-43E0-8024-2FCEAD416737}" srcId="{CEE5563D-A390-4C49-A4DB-1D796F964B95}" destId="{356CF1A2-466A-46FB-AD4B-4142E2B100C5}" srcOrd="1" destOrd="0" parTransId="{1EAE4B19-2FFE-4C6D-93B8-37E4D9C99063}" sibTransId="{0378E214-5ED1-40CA-B3F1-0C37E1DAA206}"/>
    <dgm:cxn modelId="{C9AC57B8-EEB8-418B-B3FE-C73DB6976772}" srcId="{CEE5563D-A390-4C49-A4DB-1D796F964B95}" destId="{1F4A34D8-6C5E-411A-956D-7A512C63441B}" srcOrd="2" destOrd="0" parTransId="{0DCBDF4F-DDE1-4CAF-B91D-74DD337F7692}" sibTransId="{767854EA-FE80-47DE-8D27-D45150A04D67}"/>
    <dgm:cxn modelId="{EC675DFF-B493-4BAD-AA86-313058C757DB}" type="presOf" srcId="{CEE5563D-A390-4C49-A4DB-1D796F964B95}" destId="{D7529F2F-78BA-4BA6-AFF6-59E39FBB8536}" srcOrd="0" destOrd="0" presId="urn:microsoft.com/office/officeart/2005/8/layout/vList2"/>
    <dgm:cxn modelId="{707BBBFF-9E8C-4342-9B69-1F1FF36239EE}" type="presOf" srcId="{414CD3AB-4B2C-438E-AD45-816CE67D17DE}" destId="{61D2AFC6-783B-4B00-84D3-33790E2E59C8}" srcOrd="0" destOrd="0" presId="urn:microsoft.com/office/officeart/2005/8/layout/vList2"/>
    <dgm:cxn modelId="{C97FCEB0-16FF-4FDC-92D3-6A6F9F791345}" type="presParOf" srcId="{D7529F2F-78BA-4BA6-AFF6-59E39FBB8536}" destId="{70240DFD-9C90-4185-A583-6E33B86868F1}" srcOrd="0" destOrd="0" presId="urn:microsoft.com/office/officeart/2005/8/layout/vList2"/>
    <dgm:cxn modelId="{CECF4202-9CC8-4B6F-993A-A6C6C8DBA430}" type="presParOf" srcId="{D7529F2F-78BA-4BA6-AFF6-59E39FBB8536}" destId="{1F88F9F6-5C1E-4792-88B1-B9B083CDE615}" srcOrd="1" destOrd="0" presId="urn:microsoft.com/office/officeart/2005/8/layout/vList2"/>
    <dgm:cxn modelId="{BB49C501-5C68-4415-BC1B-4358582AEEEF}" type="presParOf" srcId="{D7529F2F-78BA-4BA6-AFF6-59E39FBB8536}" destId="{896DA917-1B18-4943-8322-70A1F7480905}" srcOrd="2" destOrd="0" presId="urn:microsoft.com/office/officeart/2005/8/layout/vList2"/>
    <dgm:cxn modelId="{3C243271-AB0E-461C-BA79-BD58F472D2F7}" type="presParOf" srcId="{D7529F2F-78BA-4BA6-AFF6-59E39FBB8536}" destId="{822203E1-88CD-4E65-ABE8-F68C4671B1CD}" srcOrd="3" destOrd="0" presId="urn:microsoft.com/office/officeart/2005/8/layout/vList2"/>
    <dgm:cxn modelId="{448EF641-B5B2-46ED-B77E-04150D68FB14}" type="presParOf" srcId="{D7529F2F-78BA-4BA6-AFF6-59E39FBB8536}" destId="{9DBA6994-991B-4D4C-8160-00B015034BE5}" srcOrd="4" destOrd="0" presId="urn:microsoft.com/office/officeart/2005/8/layout/vList2"/>
    <dgm:cxn modelId="{1FFBEFD5-DDB2-4740-8E29-3956F1C22BF2}" type="presParOf" srcId="{D7529F2F-78BA-4BA6-AFF6-59E39FBB8536}" destId="{0CD042FE-F10D-49D6-84E1-63F3B5600D2C}" srcOrd="5" destOrd="0" presId="urn:microsoft.com/office/officeart/2005/8/layout/vList2"/>
    <dgm:cxn modelId="{28CC4512-0ED7-4364-8BDD-EBEB43813AFC}" type="presParOf" srcId="{D7529F2F-78BA-4BA6-AFF6-59E39FBB8536}" destId="{61D2AFC6-783B-4B00-84D3-33790E2E59C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E5563D-A390-4C49-A4DB-1D796F964B9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NL"/>
        </a:p>
      </dgm:t>
    </dgm:pt>
    <dgm:pt modelId="{BF0BE499-53BA-4BD4-9601-751292FB15C5}">
      <dgm:prSet phldrT="[Text]"/>
      <dgm:spPr>
        <a:solidFill>
          <a:schemeClr val="accent1"/>
        </a:solidFill>
      </dgm:spPr>
      <dgm:t>
        <a:bodyPr/>
        <a:lstStyle/>
        <a:p>
          <a:r>
            <a:rPr lang="en-GB" dirty="0"/>
            <a:t>Developing values, knowledge and skills required to make choices and decisions that minimize the use of natural resources, emissions, waste and pollution, while contributing to the development of new solutions to the climate crisis (e.g., rethinking the way we live, buy and consume, how our daily lives are organized, how we socialize, exchange, share, educate and build identities).</a:t>
          </a:r>
          <a:endParaRPr lang="en-NL" dirty="0"/>
        </a:p>
      </dgm:t>
    </dgm:pt>
    <dgm:pt modelId="{7B74AADB-0B16-4187-9E3E-9B714F8348E0}" type="parTrans" cxnId="{2E172D6B-C645-4660-ADCD-3EB08F26D5B6}">
      <dgm:prSet/>
      <dgm:spPr/>
      <dgm:t>
        <a:bodyPr/>
        <a:lstStyle/>
        <a:p>
          <a:endParaRPr lang="en-NL"/>
        </a:p>
      </dgm:t>
    </dgm:pt>
    <dgm:pt modelId="{D71C903B-C6DD-4F16-A2CE-17B0ADD0CB05}" type="sibTrans" cxnId="{2E172D6B-C645-4660-ADCD-3EB08F26D5B6}">
      <dgm:prSet/>
      <dgm:spPr/>
      <dgm:t>
        <a:bodyPr/>
        <a:lstStyle/>
        <a:p>
          <a:endParaRPr lang="en-NL"/>
        </a:p>
      </dgm:t>
    </dgm:pt>
    <dgm:pt modelId="{E61A7ED8-A56B-4551-8802-43EB69E1FEAD}">
      <dgm:prSet/>
      <dgm:spPr>
        <a:solidFill>
          <a:schemeClr val="accent1"/>
        </a:solidFill>
      </dgm:spPr>
      <dgm:t>
        <a:bodyPr/>
        <a:lstStyle/>
        <a:p>
          <a:r>
            <a:rPr lang="en-GB" dirty="0"/>
            <a:t>Taking individual and/or collective action with the potential to have immediate, direct impact (e.g., reducing energy consumption, using non-polluting and renewable energy sources, environmental conservation, re-forestation and re-greening). </a:t>
          </a:r>
          <a:endParaRPr lang="en-NL" dirty="0"/>
        </a:p>
      </dgm:t>
    </dgm:pt>
    <dgm:pt modelId="{47F75F9E-59C9-48A5-9D41-F2F937D26112}" type="parTrans" cxnId="{9B98E53F-EA3D-4C19-97C7-FC45A22C8421}">
      <dgm:prSet/>
      <dgm:spPr/>
      <dgm:t>
        <a:bodyPr/>
        <a:lstStyle/>
        <a:p>
          <a:endParaRPr lang="en-NL"/>
        </a:p>
      </dgm:t>
    </dgm:pt>
    <dgm:pt modelId="{C5E1C23E-EADB-41C7-8A62-A253B964919D}" type="sibTrans" cxnId="{9B98E53F-EA3D-4C19-97C7-FC45A22C8421}">
      <dgm:prSet/>
      <dgm:spPr/>
      <dgm:t>
        <a:bodyPr/>
        <a:lstStyle/>
        <a:p>
          <a:endParaRPr lang="en-NL"/>
        </a:p>
      </dgm:t>
    </dgm:pt>
    <dgm:pt modelId="{CEB19BAB-4487-40C4-BF32-76075AF1F385}">
      <dgm:prSet/>
      <dgm:spPr>
        <a:solidFill>
          <a:schemeClr val="accent1"/>
        </a:solidFill>
      </dgm:spPr>
      <dgm:t>
        <a:bodyPr/>
        <a:lstStyle/>
        <a:p>
          <a:r>
            <a:rPr lang="en-GB" dirty="0"/>
            <a:t>Contributing to policy development with long-term positive impact on societal </a:t>
          </a:r>
          <a:r>
            <a:rPr lang="en-GB" dirty="0" err="1"/>
            <a:t>behavior</a:t>
          </a:r>
          <a:r>
            <a:rPr lang="en-GB" dirty="0"/>
            <a:t> by examining economic systems, social structures, cultural patterns, lifestyle expectations, consumerism, wealth distribution, aspirations and value systems and their underlying responsibility for excessive greenhouse gas production.</a:t>
          </a:r>
          <a:endParaRPr lang="en-NL" dirty="0"/>
        </a:p>
      </dgm:t>
    </dgm:pt>
    <dgm:pt modelId="{58E0EA66-2472-4B6A-A27B-C121C5AA7611}" type="parTrans" cxnId="{D30DE669-1050-4936-ADDB-7CD7DD193F25}">
      <dgm:prSet/>
      <dgm:spPr/>
      <dgm:t>
        <a:bodyPr/>
        <a:lstStyle/>
        <a:p>
          <a:endParaRPr lang="en-NL"/>
        </a:p>
      </dgm:t>
    </dgm:pt>
    <dgm:pt modelId="{6FF1B02C-546F-423F-9A85-9C53A0C14D86}" type="sibTrans" cxnId="{D30DE669-1050-4936-ADDB-7CD7DD193F25}">
      <dgm:prSet/>
      <dgm:spPr/>
      <dgm:t>
        <a:bodyPr/>
        <a:lstStyle/>
        <a:p>
          <a:endParaRPr lang="en-NL"/>
        </a:p>
      </dgm:t>
    </dgm:pt>
    <dgm:pt modelId="{D7529F2F-78BA-4BA6-AFF6-59E39FBB8536}" type="pres">
      <dgm:prSet presAssocID="{CEE5563D-A390-4C49-A4DB-1D796F964B95}" presName="linear" presStyleCnt="0">
        <dgm:presLayoutVars>
          <dgm:animLvl val="lvl"/>
          <dgm:resizeHandles val="exact"/>
        </dgm:presLayoutVars>
      </dgm:prSet>
      <dgm:spPr/>
    </dgm:pt>
    <dgm:pt modelId="{70240DFD-9C90-4185-A583-6E33B86868F1}" type="pres">
      <dgm:prSet presAssocID="{BF0BE499-53BA-4BD4-9601-751292FB15C5}" presName="parentText" presStyleLbl="node1" presStyleIdx="0" presStyleCnt="3">
        <dgm:presLayoutVars>
          <dgm:chMax val="0"/>
          <dgm:bulletEnabled val="1"/>
        </dgm:presLayoutVars>
      </dgm:prSet>
      <dgm:spPr/>
    </dgm:pt>
    <dgm:pt modelId="{1F88F9F6-5C1E-4792-88B1-B9B083CDE615}" type="pres">
      <dgm:prSet presAssocID="{D71C903B-C6DD-4F16-A2CE-17B0ADD0CB05}" presName="spacer" presStyleCnt="0"/>
      <dgm:spPr/>
    </dgm:pt>
    <dgm:pt modelId="{443C1692-2A9C-4941-B34B-5F9CCEA5CC65}" type="pres">
      <dgm:prSet presAssocID="{E61A7ED8-A56B-4551-8802-43EB69E1FEAD}" presName="parentText" presStyleLbl="node1" presStyleIdx="1" presStyleCnt="3">
        <dgm:presLayoutVars>
          <dgm:chMax val="0"/>
          <dgm:bulletEnabled val="1"/>
        </dgm:presLayoutVars>
      </dgm:prSet>
      <dgm:spPr/>
    </dgm:pt>
    <dgm:pt modelId="{ABF7FC8D-C674-473E-8240-1EBA54CC6768}" type="pres">
      <dgm:prSet presAssocID="{C5E1C23E-EADB-41C7-8A62-A253B964919D}" presName="spacer" presStyleCnt="0"/>
      <dgm:spPr/>
    </dgm:pt>
    <dgm:pt modelId="{1CBCF9C5-F202-4995-9634-4C82753ADD33}" type="pres">
      <dgm:prSet presAssocID="{CEB19BAB-4487-40C4-BF32-76075AF1F385}" presName="parentText" presStyleLbl="node1" presStyleIdx="2" presStyleCnt="3">
        <dgm:presLayoutVars>
          <dgm:chMax val="0"/>
          <dgm:bulletEnabled val="1"/>
        </dgm:presLayoutVars>
      </dgm:prSet>
      <dgm:spPr/>
    </dgm:pt>
  </dgm:ptLst>
  <dgm:cxnLst>
    <dgm:cxn modelId="{66A7D600-2BDF-4754-A3C7-3450AAF83953}" type="presOf" srcId="{E61A7ED8-A56B-4551-8802-43EB69E1FEAD}" destId="{443C1692-2A9C-4941-B34B-5F9CCEA5CC65}" srcOrd="0" destOrd="0" presId="urn:microsoft.com/office/officeart/2005/8/layout/vList2"/>
    <dgm:cxn modelId="{9B98E53F-EA3D-4C19-97C7-FC45A22C8421}" srcId="{CEE5563D-A390-4C49-A4DB-1D796F964B95}" destId="{E61A7ED8-A56B-4551-8802-43EB69E1FEAD}" srcOrd="1" destOrd="0" parTransId="{47F75F9E-59C9-48A5-9D41-F2F937D26112}" sibTransId="{C5E1C23E-EADB-41C7-8A62-A253B964919D}"/>
    <dgm:cxn modelId="{D30DE669-1050-4936-ADDB-7CD7DD193F25}" srcId="{CEE5563D-A390-4C49-A4DB-1D796F964B95}" destId="{CEB19BAB-4487-40C4-BF32-76075AF1F385}" srcOrd="2" destOrd="0" parTransId="{58E0EA66-2472-4B6A-A27B-C121C5AA7611}" sibTransId="{6FF1B02C-546F-423F-9A85-9C53A0C14D86}"/>
    <dgm:cxn modelId="{2E172D6B-C645-4660-ADCD-3EB08F26D5B6}" srcId="{CEE5563D-A390-4C49-A4DB-1D796F964B95}" destId="{BF0BE499-53BA-4BD4-9601-751292FB15C5}" srcOrd="0" destOrd="0" parTransId="{7B74AADB-0B16-4187-9E3E-9B714F8348E0}" sibTransId="{D71C903B-C6DD-4F16-A2CE-17B0ADD0CB05}"/>
    <dgm:cxn modelId="{00622D8C-3B8C-4FD2-AD92-9038F97016EA}" type="presOf" srcId="{BF0BE499-53BA-4BD4-9601-751292FB15C5}" destId="{70240DFD-9C90-4185-A583-6E33B86868F1}" srcOrd="0" destOrd="0" presId="urn:microsoft.com/office/officeart/2005/8/layout/vList2"/>
    <dgm:cxn modelId="{59D573D8-28C1-4E9F-93ED-62A3B3F288E2}" type="presOf" srcId="{CEB19BAB-4487-40C4-BF32-76075AF1F385}" destId="{1CBCF9C5-F202-4995-9634-4C82753ADD33}" srcOrd="0" destOrd="0" presId="urn:microsoft.com/office/officeart/2005/8/layout/vList2"/>
    <dgm:cxn modelId="{EC675DFF-B493-4BAD-AA86-313058C757DB}" type="presOf" srcId="{CEE5563D-A390-4C49-A4DB-1D796F964B95}" destId="{D7529F2F-78BA-4BA6-AFF6-59E39FBB8536}" srcOrd="0" destOrd="0" presId="urn:microsoft.com/office/officeart/2005/8/layout/vList2"/>
    <dgm:cxn modelId="{C97FCEB0-16FF-4FDC-92D3-6A6F9F791345}" type="presParOf" srcId="{D7529F2F-78BA-4BA6-AFF6-59E39FBB8536}" destId="{70240DFD-9C90-4185-A583-6E33B86868F1}" srcOrd="0" destOrd="0" presId="urn:microsoft.com/office/officeart/2005/8/layout/vList2"/>
    <dgm:cxn modelId="{CECF4202-9CC8-4B6F-993A-A6C6C8DBA430}" type="presParOf" srcId="{D7529F2F-78BA-4BA6-AFF6-59E39FBB8536}" destId="{1F88F9F6-5C1E-4792-88B1-B9B083CDE615}" srcOrd="1" destOrd="0" presId="urn:microsoft.com/office/officeart/2005/8/layout/vList2"/>
    <dgm:cxn modelId="{3CA3F2C0-A672-4AF2-8A5D-670FAFBC3CF4}" type="presParOf" srcId="{D7529F2F-78BA-4BA6-AFF6-59E39FBB8536}" destId="{443C1692-2A9C-4941-B34B-5F9CCEA5CC65}" srcOrd="2" destOrd="0" presId="urn:microsoft.com/office/officeart/2005/8/layout/vList2"/>
    <dgm:cxn modelId="{872FFAE0-457A-4DAC-AD86-21F645F3C8B1}" type="presParOf" srcId="{D7529F2F-78BA-4BA6-AFF6-59E39FBB8536}" destId="{ABF7FC8D-C674-473E-8240-1EBA54CC6768}" srcOrd="3" destOrd="0" presId="urn:microsoft.com/office/officeart/2005/8/layout/vList2"/>
    <dgm:cxn modelId="{8B5C7490-AE11-41B3-9172-96E1429E3276}" type="presParOf" srcId="{D7529F2F-78BA-4BA6-AFF6-59E39FBB8536}" destId="{1CBCF9C5-F202-4995-9634-4C82753ADD3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E5563D-A390-4C49-A4DB-1D796F964B9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NL"/>
        </a:p>
      </dgm:t>
    </dgm:pt>
    <dgm:pt modelId="{CEB19BAB-4487-40C4-BF32-76075AF1F385}">
      <dgm:prSet custT="1"/>
      <dgm:spPr>
        <a:solidFill>
          <a:schemeClr val="accent1"/>
        </a:solidFill>
      </dgm:spPr>
      <dgm:t>
        <a:bodyPr/>
        <a:lstStyle/>
        <a:p>
          <a:r>
            <a:rPr lang="en-GB" sz="2000" dirty="0"/>
            <a:t>Building capacity to apply these strategies in future situations, when the delayed impacts of climate change make themselves felt. </a:t>
          </a:r>
          <a:endParaRPr lang="en-NL" sz="2000" dirty="0"/>
        </a:p>
      </dgm:t>
    </dgm:pt>
    <dgm:pt modelId="{58E0EA66-2472-4B6A-A27B-C121C5AA7611}" type="parTrans" cxnId="{D30DE669-1050-4936-ADDB-7CD7DD193F25}">
      <dgm:prSet/>
      <dgm:spPr/>
      <dgm:t>
        <a:bodyPr/>
        <a:lstStyle/>
        <a:p>
          <a:endParaRPr lang="en-NL"/>
        </a:p>
      </dgm:t>
    </dgm:pt>
    <dgm:pt modelId="{6FF1B02C-546F-423F-9A85-9C53A0C14D86}" type="sibTrans" cxnId="{D30DE669-1050-4936-ADDB-7CD7DD193F25}">
      <dgm:prSet/>
      <dgm:spPr/>
      <dgm:t>
        <a:bodyPr/>
        <a:lstStyle/>
        <a:p>
          <a:endParaRPr lang="en-NL"/>
        </a:p>
      </dgm:t>
    </dgm:pt>
    <dgm:pt modelId="{B1A18024-0CCF-4768-8A86-0BC6C742CF0D}">
      <dgm:prSet custT="1"/>
      <dgm:spPr>
        <a:solidFill>
          <a:schemeClr val="accent1"/>
        </a:solidFill>
      </dgm:spPr>
      <dgm:t>
        <a:bodyPr/>
        <a:lstStyle/>
        <a:p>
          <a:r>
            <a:rPr lang="en-GB" sz="2000" dirty="0"/>
            <a:t>Knowledge and understanding of tools and methodologies to respond promptly and effectively in areas that have been negatively impacted by climate change, including Disaster Risk Reduction (DRR) strategies such as community disaster committees, community evacuation and rescue plans, and local first-aid training.</a:t>
          </a:r>
          <a:endParaRPr lang="en-NL" sz="2000" dirty="0"/>
        </a:p>
      </dgm:t>
    </dgm:pt>
    <dgm:pt modelId="{71B45B79-7DE5-4477-A84A-69A92E5FAE13}" type="parTrans" cxnId="{DA98D76A-57DC-4B15-A99C-9B95D1479E73}">
      <dgm:prSet/>
      <dgm:spPr/>
      <dgm:t>
        <a:bodyPr/>
        <a:lstStyle/>
        <a:p>
          <a:endParaRPr lang="en-NL"/>
        </a:p>
      </dgm:t>
    </dgm:pt>
    <dgm:pt modelId="{85B17085-F7B7-4E9A-9EC6-35EB5B255BC5}" type="sibTrans" cxnId="{DA98D76A-57DC-4B15-A99C-9B95D1479E73}">
      <dgm:prSet/>
      <dgm:spPr/>
      <dgm:t>
        <a:bodyPr/>
        <a:lstStyle/>
        <a:p>
          <a:endParaRPr lang="en-NL"/>
        </a:p>
      </dgm:t>
    </dgm:pt>
    <dgm:pt modelId="{6DB1CFCF-845E-4B05-90D9-3393F32A2633}">
      <dgm:prSet custT="1"/>
      <dgm:spPr/>
      <dgm:t>
        <a:bodyPr/>
        <a:lstStyle/>
        <a:p>
          <a:r>
            <a:rPr lang="en-GB" sz="2000" dirty="0"/>
            <a:t>Knowledge and understanding of tools and methodologies to rebuild and restore areas that have been negatively impacted by climate change (e.g., seashores, flood prevention measures).</a:t>
          </a:r>
          <a:endParaRPr lang="en-NL" sz="2000" dirty="0"/>
        </a:p>
      </dgm:t>
    </dgm:pt>
    <dgm:pt modelId="{44249E4E-6EE4-4C6D-BAA1-150415A82CB0}" type="parTrans" cxnId="{1DEC4335-799B-4B04-B477-79C51A81FE01}">
      <dgm:prSet/>
      <dgm:spPr/>
      <dgm:t>
        <a:bodyPr/>
        <a:lstStyle/>
        <a:p>
          <a:endParaRPr lang="en-NL"/>
        </a:p>
      </dgm:t>
    </dgm:pt>
    <dgm:pt modelId="{15D59517-AAE2-452C-93C4-5BDFB2DAC80C}" type="sibTrans" cxnId="{1DEC4335-799B-4B04-B477-79C51A81FE01}">
      <dgm:prSet/>
      <dgm:spPr/>
      <dgm:t>
        <a:bodyPr/>
        <a:lstStyle/>
        <a:p>
          <a:endParaRPr lang="en-NL"/>
        </a:p>
      </dgm:t>
    </dgm:pt>
    <dgm:pt modelId="{4CF24DA0-DB86-4EBD-BA8F-F8F343D5C9E5}">
      <dgm:prSet custT="1"/>
      <dgm:spPr/>
      <dgm:t>
        <a:bodyPr/>
        <a:lstStyle/>
        <a:p>
          <a:r>
            <a:rPr lang="en-GB" sz="2000" dirty="0"/>
            <a:t>Implementing measures that reduce the vulnerability of natural and human systems to the impacts of climate change. </a:t>
          </a:r>
          <a:endParaRPr lang="en-NL" sz="2000" dirty="0"/>
        </a:p>
      </dgm:t>
    </dgm:pt>
    <dgm:pt modelId="{3E9EB4C9-41C3-4A16-8B66-44D7419091BD}" type="parTrans" cxnId="{050CCD70-D75E-419B-BF0E-9E9D19A2A2E5}">
      <dgm:prSet/>
      <dgm:spPr/>
      <dgm:t>
        <a:bodyPr/>
        <a:lstStyle/>
        <a:p>
          <a:endParaRPr lang="en-NL"/>
        </a:p>
      </dgm:t>
    </dgm:pt>
    <dgm:pt modelId="{192072DF-53BF-4A69-A123-6A6D617A1217}" type="sibTrans" cxnId="{050CCD70-D75E-419B-BF0E-9E9D19A2A2E5}">
      <dgm:prSet/>
      <dgm:spPr/>
      <dgm:t>
        <a:bodyPr/>
        <a:lstStyle/>
        <a:p>
          <a:endParaRPr lang="en-NL"/>
        </a:p>
      </dgm:t>
    </dgm:pt>
    <dgm:pt modelId="{BD2F9D35-9310-4103-879B-DE28D7AA1C01}">
      <dgm:prSet custT="1"/>
      <dgm:spPr/>
      <dgm:t>
        <a:bodyPr/>
        <a:lstStyle/>
        <a:p>
          <a:r>
            <a:rPr lang="en-GB" sz="2000" dirty="0"/>
            <a:t>Advocating for appropriate channelling of resources at global level to protect negatively affected natural and human systems in a just and equitable way.</a:t>
          </a:r>
          <a:endParaRPr lang="en-NL" sz="2000" dirty="0"/>
        </a:p>
      </dgm:t>
    </dgm:pt>
    <dgm:pt modelId="{DBA4E89A-A464-465E-8FED-AE6FE25C9CA4}" type="parTrans" cxnId="{F23D9E8C-6CA0-42F3-9FC5-C29C85F58BF8}">
      <dgm:prSet/>
      <dgm:spPr/>
      <dgm:t>
        <a:bodyPr/>
        <a:lstStyle/>
        <a:p>
          <a:endParaRPr lang="en-NL"/>
        </a:p>
      </dgm:t>
    </dgm:pt>
    <dgm:pt modelId="{C0444816-C0FE-486C-B0A2-30F4BB709DD1}" type="sibTrans" cxnId="{F23D9E8C-6CA0-42F3-9FC5-C29C85F58BF8}">
      <dgm:prSet/>
      <dgm:spPr/>
      <dgm:t>
        <a:bodyPr/>
        <a:lstStyle/>
        <a:p>
          <a:endParaRPr lang="en-NL"/>
        </a:p>
      </dgm:t>
    </dgm:pt>
    <dgm:pt modelId="{D7529F2F-78BA-4BA6-AFF6-59E39FBB8536}" type="pres">
      <dgm:prSet presAssocID="{CEE5563D-A390-4C49-A4DB-1D796F964B95}" presName="linear" presStyleCnt="0">
        <dgm:presLayoutVars>
          <dgm:animLvl val="lvl"/>
          <dgm:resizeHandles val="exact"/>
        </dgm:presLayoutVars>
      </dgm:prSet>
      <dgm:spPr/>
    </dgm:pt>
    <dgm:pt modelId="{CAE83A76-FBF8-49E3-B62E-0079A019A608}" type="pres">
      <dgm:prSet presAssocID="{B1A18024-0CCF-4768-8A86-0BC6C742CF0D}" presName="parentText" presStyleLbl="node1" presStyleIdx="0" presStyleCnt="5" custScaleY="141486">
        <dgm:presLayoutVars>
          <dgm:chMax val="0"/>
          <dgm:bulletEnabled val="1"/>
        </dgm:presLayoutVars>
      </dgm:prSet>
      <dgm:spPr/>
    </dgm:pt>
    <dgm:pt modelId="{0EAE8136-23BC-438D-B18A-DEFE4B294FEF}" type="pres">
      <dgm:prSet presAssocID="{85B17085-F7B7-4E9A-9EC6-35EB5B255BC5}" presName="spacer" presStyleCnt="0"/>
      <dgm:spPr/>
    </dgm:pt>
    <dgm:pt modelId="{5EC8B9A6-5F77-445E-8BDB-E6C1E2105213}" type="pres">
      <dgm:prSet presAssocID="{6DB1CFCF-845E-4B05-90D9-3393F32A2633}" presName="parentText" presStyleLbl="node1" presStyleIdx="1" presStyleCnt="5">
        <dgm:presLayoutVars>
          <dgm:chMax val="0"/>
          <dgm:bulletEnabled val="1"/>
        </dgm:presLayoutVars>
      </dgm:prSet>
      <dgm:spPr/>
    </dgm:pt>
    <dgm:pt modelId="{68E09965-BDAD-4B98-9939-F1D13C1ACF75}" type="pres">
      <dgm:prSet presAssocID="{15D59517-AAE2-452C-93C4-5BDFB2DAC80C}" presName="spacer" presStyleCnt="0"/>
      <dgm:spPr/>
    </dgm:pt>
    <dgm:pt modelId="{28955ACD-53B4-499F-89BB-254F16A898CF}" type="pres">
      <dgm:prSet presAssocID="{4CF24DA0-DB86-4EBD-BA8F-F8F343D5C9E5}" presName="parentText" presStyleLbl="node1" presStyleIdx="2" presStyleCnt="5">
        <dgm:presLayoutVars>
          <dgm:chMax val="0"/>
          <dgm:bulletEnabled val="1"/>
        </dgm:presLayoutVars>
      </dgm:prSet>
      <dgm:spPr/>
    </dgm:pt>
    <dgm:pt modelId="{7EE0F2CA-2849-45D7-BAFE-908C3113EF42}" type="pres">
      <dgm:prSet presAssocID="{192072DF-53BF-4A69-A123-6A6D617A1217}" presName="spacer" presStyleCnt="0"/>
      <dgm:spPr/>
    </dgm:pt>
    <dgm:pt modelId="{1CBCF9C5-F202-4995-9634-4C82753ADD33}" type="pres">
      <dgm:prSet presAssocID="{CEB19BAB-4487-40C4-BF32-76075AF1F385}" presName="parentText" presStyleLbl="node1" presStyleIdx="3" presStyleCnt="5">
        <dgm:presLayoutVars>
          <dgm:chMax val="0"/>
          <dgm:bulletEnabled val="1"/>
        </dgm:presLayoutVars>
      </dgm:prSet>
      <dgm:spPr/>
    </dgm:pt>
    <dgm:pt modelId="{0E3D8964-B13C-4018-972D-D352A647FF70}" type="pres">
      <dgm:prSet presAssocID="{6FF1B02C-546F-423F-9A85-9C53A0C14D86}" presName="spacer" presStyleCnt="0"/>
      <dgm:spPr/>
    </dgm:pt>
    <dgm:pt modelId="{569EEFCE-F1FB-4C9C-B800-7076A67F68FB}" type="pres">
      <dgm:prSet presAssocID="{BD2F9D35-9310-4103-879B-DE28D7AA1C01}" presName="parentText" presStyleLbl="node1" presStyleIdx="4" presStyleCnt="5" custScaleY="108367">
        <dgm:presLayoutVars>
          <dgm:chMax val="0"/>
          <dgm:bulletEnabled val="1"/>
        </dgm:presLayoutVars>
      </dgm:prSet>
      <dgm:spPr/>
    </dgm:pt>
  </dgm:ptLst>
  <dgm:cxnLst>
    <dgm:cxn modelId="{1DEC4335-799B-4B04-B477-79C51A81FE01}" srcId="{CEE5563D-A390-4C49-A4DB-1D796F964B95}" destId="{6DB1CFCF-845E-4B05-90D9-3393F32A2633}" srcOrd="1" destOrd="0" parTransId="{44249E4E-6EE4-4C6D-BAA1-150415A82CB0}" sibTransId="{15D59517-AAE2-452C-93C4-5BDFB2DAC80C}"/>
    <dgm:cxn modelId="{D30DE669-1050-4936-ADDB-7CD7DD193F25}" srcId="{CEE5563D-A390-4C49-A4DB-1D796F964B95}" destId="{CEB19BAB-4487-40C4-BF32-76075AF1F385}" srcOrd="3" destOrd="0" parTransId="{58E0EA66-2472-4B6A-A27B-C121C5AA7611}" sibTransId="{6FF1B02C-546F-423F-9A85-9C53A0C14D86}"/>
    <dgm:cxn modelId="{1BDD276A-4648-4336-9409-C5A4AD31D51A}" type="presOf" srcId="{BD2F9D35-9310-4103-879B-DE28D7AA1C01}" destId="{569EEFCE-F1FB-4C9C-B800-7076A67F68FB}" srcOrd="0" destOrd="0" presId="urn:microsoft.com/office/officeart/2005/8/layout/vList2"/>
    <dgm:cxn modelId="{DA98D76A-57DC-4B15-A99C-9B95D1479E73}" srcId="{CEE5563D-A390-4C49-A4DB-1D796F964B95}" destId="{B1A18024-0CCF-4768-8A86-0BC6C742CF0D}" srcOrd="0" destOrd="0" parTransId="{71B45B79-7DE5-4477-A84A-69A92E5FAE13}" sibTransId="{85B17085-F7B7-4E9A-9EC6-35EB5B255BC5}"/>
    <dgm:cxn modelId="{050CCD70-D75E-419B-BF0E-9E9D19A2A2E5}" srcId="{CEE5563D-A390-4C49-A4DB-1D796F964B95}" destId="{4CF24DA0-DB86-4EBD-BA8F-F8F343D5C9E5}" srcOrd="2" destOrd="0" parTransId="{3E9EB4C9-41C3-4A16-8B66-44D7419091BD}" sibTransId="{192072DF-53BF-4A69-A123-6A6D617A1217}"/>
    <dgm:cxn modelId="{F23D9E8C-6CA0-42F3-9FC5-C29C85F58BF8}" srcId="{CEE5563D-A390-4C49-A4DB-1D796F964B95}" destId="{BD2F9D35-9310-4103-879B-DE28D7AA1C01}" srcOrd="4" destOrd="0" parTransId="{DBA4E89A-A464-465E-8FED-AE6FE25C9CA4}" sibTransId="{C0444816-C0FE-486C-B0A2-30F4BB709DD1}"/>
    <dgm:cxn modelId="{FDDDF4AB-5F8F-4773-829E-7A30B9FB75D4}" type="presOf" srcId="{6DB1CFCF-845E-4B05-90D9-3393F32A2633}" destId="{5EC8B9A6-5F77-445E-8BDB-E6C1E2105213}" srcOrd="0" destOrd="0" presId="urn:microsoft.com/office/officeart/2005/8/layout/vList2"/>
    <dgm:cxn modelId="{B9EB45C8-91B1-499F-8558-C2ACC63D323A}" type="presOf" srcId="{B1A18024-0CCF-4768-8A86-0BC6C742CF0D}" destId="{CAE83A76-FBF8-49E3-B62E-0079A019A608}" srcOrd="0" destOrd="0" presId="urn:microsoft.com/office/officeart/2005/8/layout/vList2"/>
    <dgm:cxn modelId="{59D573D8-28C1-4E9F-93ED-62A3B3F288E2}" type="presOf" srcId="{CEB19BAB-4487-40C4-BF32-76075AF1F385}" destId="{1CBCF9C5-F202-4995-9634-4C82753ADD33}" srcOrd="0" destOrd="0" presId="urn:microsoft.com/office/officeart/2005/8/layout/vList2"/>
    <dgm:cxn modelId="{042B59D8-9194-46C3-80C7-8B6D7EEE494A}" type="presOf" srcId="{4CF24DA0-DB86-4EBD-BA8F-F8F343D5C9E5}" destId="{28955ACD-53B4-499F-89BB-254F16A898CF}" srcOrd="0" destOrd="0" presId="urn:microsoft.com/office/officeart/2005/8/layout/vList2"/>
    <dgm:cxn modelId="{EC675DFF-B493-4BAD-AA86-313058C757DB}" type="presOf" srcId="{CEE5563D-A390-4C49-A4DB-1D796F964B95}" destId="{D7529F2F-78BA-4BA6-AFF6-59E39FBB8536}" srcOrd="0" destOrd="0" presId="urn:microsoft.com/office/officeart/2005/8/layout/vList2"/>
    <dgm:cxn modelId="{CAD76BA0-FF4C-4F89-8636-1DCF534747AC}" type="presParOf" srcId="{D7529F2F-78BA-4BA6-AFF6-59E39FBB8536}" destId="{CAE83A76-FBF8-49E3-B62E-0079A019A608}" srcOrd="0" destOrd="0" presId="urn:microsoft.com/office/officeart/2005/8/layout/vList2"/>
    <dgm:cxn modelId="{BDCDE38C-92AA-48A6-A915-B2E287C65320}" type="presParOf" srcId="{D7529F2F-78BA-4BA6-AFF6-59E39FBB8536}" destId="{0EAE8136-23BC-438D-B18A-DEFE4B294FEF}" srcOrd="1" destOrd="0" presId="urn:microsoft.com/office/officeart/2005/8/layout/vList2"/>
    <dgm:cxn modelId="{6A5C8C68-CA82-4B64-9A67-0C39AF717B06}" type="presParOf" srcId="{D7529F2F-78BA-4BA6-AFF6-59E39FBB8536}" destId="{5EC8B9A6-5F77-445E-8BDB-E6C1E2105213}" srcOrd="2" destOrd="0" presId="urn:microsoft.com/office/officeart/2005/8/layout/vList2"/>
    <dgm:cxn modelId="{EA75FCCC-FB78-4C80-BB0A-ABB9EA8A36DA}" type="presParOf" srcId="{D7529F2F-78BA-4BA6-AFF6-59E39FBB8536}" destId="{68E09965-BDAD-4B98-9939-F1D13C1ACF75}" srcOrd="3" destOrd="0" presId="urn:microsoft.com/office/officeart/2005/8/layout/vList2"/>
    <dgm:cxn modelId="{2163413E-814B-410C-9365-3C7BF9D51D07}" type="presParOf" srcId="{D7529F2F-78BA-4BA6-AFF6-59E39FBB8536}" destId="{28955ACD-53B4-499F-89BB-254F16A898CF}" srcOrd="4" destOrd="0" presId="urn:microsoft.com/office/officeart/2005/8/layout/vList2"/>
    <dgm:cxn modelId="{160C801F-D735-4DFE-B7A8-2EE0BB586ADA}" type="presParOf" srcId="{D7529F2F-78BA-4BA6-AFF6-59E39FBB8536}" destId="{7EE0F2CA-2849-45D7-BAFE-908C3113EF42}" srcOrd="5" destOrd="0" presId="urn:microsoft.com/office/officeart/2005/8/layout/vList2"/>
    <dgm:cxn modelId="{8B5C7490-AE11-41B3-9172-96E1429E3276}" type="presParOf" srcId="{D7529F2F-78BA-4BA6-AFF6-59E39FBB8536}" destId="{1CBCF9C5-F202-4995-9634-4C82753ADD33}" srcOrd="6" destOrd="0" presId="urn:microsoft.com/office/officeart/2005/8/layout/vList2"/>
    <dgm:cxn modelId="{772057C2-E9DA-44FD-A624-C01122B04EA8}" type="presParOf" srcId="{D7529F2F-78BA-4BA6-AFF6-59E39FBB8536}" destId="{0E3D8964-B13C-4018-972D-D352A647FF70}" srcOrd="7" destOrd="0" presId="urn:microsoft.com/office/officeart/2005/8/layout/vList2"/>
    <dgm:cxn modelId="{9951EF82-299A-4B8C-8346-4D4D881A8446}" type="presParOf" srcId="{D7529F2F-78BA-4BA6-AFF6-59E39FBB8536}" destId="{569EEFCE-F1FB-4C9C-B800-7076A67F68FB}"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EC9D00-7D4D-4724-8FD8-FD2C6C4E492A}"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NL"/>
        </a:p>
      </dgm:t>
    </dgm:pt>
    <dgm:pt modelId="{288CA17F-010F-47C8-82E8-CDB1F0BD8907}">
      <dgm:prSet phldrT="[Text]"/>
      <dgm:spPr/>
      <dgm:t>
        <a:bodyPr/>
        <a:lstStyle/>
        <a:p>
          <a:pPr algn="ctr"/>
          <a:r>
            <a:rPr lang="en-GB" dirty="0">
              <a:solidFill>
                <a:schemeClr val="tx1"/>
              </a:solidFill>
            </a:rPr>
            <a:t>Climate change mitigation and focused on solutions</a:t>
          </a:r>
          <a:endParaRPr lang="en-NL" dirty="0"/>
        </a:p>
      </dgm:t>
    </dgm:pt>
    <dgm:pt modelId="{6C1D7178-DE3F-4DC4-96C7-58A871042227}" type="parTrans" cxnId="{6C26FC64-702E-440D-BBFF-AD6F174E9BD0}">
      <dgm:prSet/>
      <dgm:spPr/>
      <dgm:t>
        <a:bodyPr/>
        <a:lstStyle/>
        <a:p>
          <a:pPr algn="ctr"/>
          <a:endParaRPr lang="en-NL"/>
        </a:p>
      </dgm:t>
    </dgm:pt>
    <dgm:pt modelId="{B8DAD99D-2EBA-454E-B39F-0F0B84B7C56F}" type="sibTrans" cxnId="{6C26FC64-702E-440D-BBFF-AD6F174E9BD0}">
      <dgm:prSet/>
      <dgm:spPr/>
      <dgm:t>
        <a:bodyPr/>
        <a:lstStyle/>
        <a:p>
          <a:pPr algn="ctr"/>
          <a:endParaRPr lang="en-NL"/>
        </a:p>
      </dgm:t>
    </dgm:pt>
    <dgm:pt modelId="{EAAB7796-74AE-4689-8B04-9053AFD29681}">
      <dgm:prSet phldrT="[Text]"/>
      <dgm:spPr/>
      <dgm:t>
        <a:bodyPr/>
        <a:lstStyle/>
        <a:p>
          <a:pPr algn="ctr"/>
          <a:r>
            <a:rPr lang="en-GB" dirty="0"/>
            <a:t>Interactive teaching material</a:t>
          </a:r>
          <a:endParaRPr lang="en-NL" dirty="0"/>
        </a:p>
      </dgm:t>
    </dgm:pt>
    <dgm:pt modelId="{460FDE6B-C990-4567-A97D-8CE92DF5C9F2}" type="parTrans" cxnId="{2625F2E7-DF7E-4A06-9702-070DED043143}">
      <dgm:prSet/>
      <dgm:spPr/>
      <dgm:t>
        <a:bodyPr/>
        <a:lstStyle/>
        <a:p>
          <a:pPr algn="ctr"/>
          <a:endParaRPr lang="en-NL"/>
        </a:p>
      </dgm:t>
    </dgm:pt>
    <dgm:pt modelId="{DBDA2ACF-7408-4288-A40D-2DE9427DF32E}" type="sibTrans" cxnId="{2625F2E7-DF7E-4A06-9702-070DED043143}">
      <dgm:prSet/>
      <dgm:spPr/>
      <dgm:t>
        <a:bodyPr/>
        <a:lstStyle/>
        <a:p>
          <a:pPr algn="ctr"/>
          <a:endParaRPr lang="en-NL"/>
        </a:p>
      </dgm:t>
    </dgm:pt>
    <dgm:pt modelId="{E9A84F13-52FC-45F9-9914-98752192E741}">
      <dgm:prSet phldrT="[Text]"/>
      <dgm:spPr/>
      <dgm:t>
        <a:bodyPr/>
        <a:lstStyle/>
        <a:p>
          <a:pPr algn="ctr"/>
          <a:r>
            <a:rPr lang="en-GB" dirty="0"/>
            <a:t>MIT Sloan &amp; Climate Interactive Simulation tool </a:t>
          </a:r>
          <a:endParaRPr lang="en-NL" dirty="0"/>
        </a:p>
      </dgm:t>
    </dgm:pt>
    <dgm:pt modelId="{AE41392D-7902-40C5-8641-A2A61F1AF4D6}" type="parTrans" cxnId="{01DA5A4C-589D-4FA9-8A25-12B4A766B5DF}">
      <dgm:prSet/>
      <dgm:spPr/>
      <dgm:t>
        <a:bodyPr/>
        <a:lstStyle/>
        <a:p>
          <a:pPr algn="ctr"/>
          <a:endParaRPr lang="en-NL"/>
        </a:p>
      </dgm:t>
    </dgm:pt>
    <dgm:pt modelId="{5451EB49-B932-4DDA-8764-16538FDD296B}" type="sibTrans" cxnId="{01DA5A4C-589D-4FA9-8A25-12B4A766B5DF}">
      <dgm:prSet/>
      <dgm:spPr/>
      <dgm:t>
        <a:bodyPr/>
        <a:lstStyle/>
        <a:p>
          <a:pPr algn="ctr"/>
          <a:endParaRPr lang="en-NL"/>
        </a:p>
      </dgm:t>
    </dgm:pt>
    <dgm:pt modelId="{693AB9D4-59AB-4AE9-A0ED-EEC538033421}">
      <dgm:prSet/>
      <dgm:spPr/>
      <dgm:t>
        <a:bodyPr/>
        <a:lstStyle/>
        <a:p>
          <a:pPr algn="ctr"/>
          <a:r>
            <a:rPr lang="en-GB" dirty="0"/>
            <a:t>Certificates for you and your students</a:t>
          </a:r>
          <a:endParaRPr lang="en-NL" dirty="0"/>
        </a:p>
      </dgm:t>
    </dgm:pt>
    <dgm:pt modelId="{CBA92C69-736A-4B07-BB73-1E2A9B937B26}" type="parTrans" cxnId="{7A796FD2-326F-4B5A-9A70-587DFC35559D}">
      <dgm:prSet/>
      <dgm:spPr/>
      <dgm:t>
        <a:bodyPr/>
        <a:lstStyle/>
        <a:p>
          <a:pPr algn="ctr"/>
          <a:endParaRPr lang="en-NL"/>
        </a:p>
      </dgm:t>
    </dgm:pt>
    <dgm:pt modelId="{1272EF4D-94B3-4F95-BC95-B1B64D49CE2C}" type="sibTrans" cxnId="{7A796FD2-326F-4B5A-9A70-587DFC35559D}">
      <dgm:prSet/>
      <dgm:spPr/>
      <dgm:t>
        <a:bodyPr/>
        <a:lstStyle/>
        <a:p>
          <a:pPr algn="ctr"/>
          <a:endParaRPr lang="en-NL"/>
        </a:p>
      </dgm:t>
    </dgm:pt>
    <dgm:pt modelId="{D1703DA8-CB43-4CE2-89F3-0AE2985318B0}" type="pres">
      <dgm:prSet presAssocID="{89EC9D00-7D4D-4724-8FD8-FD2C6C4E492A}" presName="Name0" presStyleCnt="0">
        <dgm:presLayoutVars>
          <dgm:dir/>
          <dgm:resizeHandles val="exact"/>
        </dgm:presLayoutVars>
      </dgm:prSet>
      <dgm:spPr/>
    </dgm:pt>
    <dgm:pt modelId="{DBBD1058-A32C-4A27-BDD0-E5B4ECE68118}" type="pres">
      <dgm:prSet presAssocID="{288CA17F-010F-47C8-82E8-CDB1F0BD8907}" presName="compNode" presStyleCnt="0"/>
      <dgm:spPr/>
    </dgm:pt>
    <dgm:pt modelId="{CD6A562E-7197-486F-BE97-DFBC2CFF3D7E}" type="pres">
      <dgm:prSet presAssocID="{288CA17F-010F-47C8-82E8-CDB1F0BD8907}" presName="pictRect" presStyleLbl="node1" presStyleIdx="0" presStyleCnt="4"/>
      <dgm:spPr>
        <a:blipFill rotWithShape="1">
          <a:blip xmlns:r="http://schemas.openxmlformats.org/officeDocument/2006/relationships" r:embed="rId1"/>
          <a:srcRect/>
          <a:stretch>
            <a:fillRect l="-2000" r="-2000"/>
          </a:stretch>
        </a:blipFill>
      </dgm:spPr>
    </dgm:pt>
    <dgm:pt modelId="{4D876F06-6DDD-4D83-890F-4D029BA745C5}" type="pres">
      <dgm:prSet presAssocID="{288CA17F-010F-47C8-82E8-CDB1F0BD8907}" presName="textRect" presStyleLbl="revTx" presStyleIdx="0" presStyleCnt="4">
        <dgm:presLayoutVars>
          <dgm:bulletEnabled val="1"/>
        </dgm:presLayoutVars>
      </dgm:prSet>
      <dgm:spPr/>
    </dgm:pt>
    <dgm:pt modelId="{2341538B-5564-45EE-8A9A-9A7D47930EEA}" type="pres">
      <dgm:prSet presAssocID="{B8DAD99D-2EBA-454E-B39F-0F0B84B7C56F}" presName="sibTrans" presStyleLbl="sibTrans2D1" presStyleIdx="0" presStyleCnt="0"/>
      <dgm:spPr/>
    </dgm:pt>
    <dgm:pt modelId="{055E91EC-143C-40DC-A478-6FEF82A389E8}" type="pres">
      <dgm:prSet presAssocID="{EAAB7796-74AE-4689-8B04-9053AFD29681}" presName="compNode" presStyleCnt="0"/>
      <dgm:spPr/>
    </dgm:pt>
    <dgm:pt modelId="{D09A07F7-6B08-419A-929B-35B77FEFD7CC}" type="pres">
      <dgm:prSet presAssocID="{EAAB7796-74AE-4689-8B04-9053AFD29681}" presName="pictRect" presStyleLbl="node1" presStyleIdx="1" presStyleCnt="4"/>
      <dgm:spPr>
        <a:blipFill rotWithShape="1">
          <a:blip xmlns:r="http://schemas.openxmlformats.org/officeDocument/2006/relationships" r:embed="rId2"/>
          <a:srcRect/>
          <a:stretch>
            <a:fillRect l="-2000" r="-2000"/>
          </a:stretch>
        </a:blipFill>
      </dgm:spPr>
    </dgm:pt>
    <dgm:pt modelId="{8C75DDDE-D4AF-4EFE-93CD-C3BF02253519}" type="pres">
      <dgm:prSet presAssocID="{EAAB7796-74AE-4689-8B04-9053AFD29681}" presName="textRect" presStyleLbl="revTx" presStyleIdx="1" presStyleCnt="4">
        <dgm:presLayoutVars>
          <dgm:bulletEnabled val="1"/>
        </dgm:presLayoutVars>
      </dgm:prSet>
      <dgm:spPr/>
    </dgm:pt>
    <dgm:pt modelId="{9BE3FF69-2864-47E9-A5DB-307E08D44A81}" type="pres">
      <dgm:prSet presAssocID="{DBDA2ACF-7408-4288-A40D-2DE9427DF32E}" presName="sibTrans" presStyleLbl="sibTrans2D1" presStyleIdx="0" presStyleCnt="0"/>
      <dgm:spPr/>
    </dgm:pt>
    <dgm:pt modelId="{64AB5C60-0E12-4DD7-8279-C03B5B5B1594}" type="pres">
      <dgm:prSet presAssocID="{E9A84F13-52FC-45F9-9914-98752192E741}" presName="compNode" presStyleCnt="0"/>
      <dgm:spPr/>
    </dgm:pt>
    <dgm:pt modelId="{ADD7C7E1-30A0-4713-8F27-30F74E1E2C57}" type="pres">
      <dgm:prSet presAssocID="{E9A84F13-52FC-45F9-9914-98752192E741}" presName="pictRect" presStyleLbl="node1" presStyleIdx="2" presStyleCnt="4"/>
      <dgm:spPr>
        <a:blipFill rotWithShape="1">
          <a:blip xmlns:r="http://schemas.openxmlformats.org/officeDocument/2006/relationships" r:embed="rId3"/>
          <a:srcRect/>
          <a:stretch>
            <a:fillRect l="-2000" r="-2000"/>
          </a:stretch>
        </a:blipFill>
      </dgm:spPr>
    </dgm:pt>
    <dgm:pt modelId="{1EE91406-2FB8-46B7-B726-80C89895A895}" type="pres">
      <dgm:prSet presAssocID="{E9A84F13-52FC-45F9-9914-98752192E741}" presName="textRect" presStyleLbl="revTx" presStyleIdx="2" presStyleCnt="4">
        <dgm:presLayoutVars>
          <dgm:bulletEnabled val="1"/>
        </dgm:presLayoutVars>
      </dgm:prSet>
      <dgm:spPr/>
    </dgm:pt>
    <dgm:pt modelId="{77A89643-6148-4D94-B862-61DA29EBBEA4}" type="pres">
      <dgm:prSet presAssocID="{5451EB49-B932-4DDA-8764-16538FDD296B}" presName="sibTrans" presStyleLbl="sibTrans2D1" presStyleIdx="0" presStyleCnt="0"/>
      <dgm:spPr/>
    </dgm:pt>
    <dgm:pt modelId="{51B9BC2B-9E44-4DAC-B6D8-83A4E93968FA}" type="pres">
      <dgm:prSet presAssocID="{693AB9D4-59AB-4AE9-A0ED-EEC538033421}" presName="compNode" presStyleCnt="0"/>
      <dgm:spPr/>
    </dgm:pt>
    <dgm:pt modelId="{DC7A39B0-3FAA-4438-BBA8-BFC9CE9EFD63}" type="pres">
      <dgm:prSet presAssocID="{693AB9D4-59AB-4AE9-A0ED-EEC538033421}" presName="pictRect" presStyleLbl="node1" presStyleIdx="3" presStyleCnt="4"/>
      <dgm:spPr>
        <a:blipFill rotWithShape="1">
          <a:blip xmlns:r="http://schemas.openxmlformats.org/officeDocument/2006/relationships" r:embed="rId4"/>
          <a:srcRect/>
          <a:stretch>
            <a:fillRect l="-2000" r="-2000"/>
          </a:stretch>
        </a:blipFill>
      </dgm:spPr>
    </dgm:pt>
    <dgm:pt modelId="{F86DC537-E8D6-4C90-8AF1-A480E8A5DDFD}" type="pres">
      <dgm:prSet presAssocID="{693AB9D4-59AB-4AE9-A0ED-EEC538033421}" presName="textRect" presStyleLbl="revTx" presStyleIdx="3" presStyleCnt="4">
        <dgm:presLayoutVars>
          <dgm:bulletEnabled val="1"/>
        </dgm:presLayoutVars>
      </dgm:prSet>
      <dgm:spPr/>
    </dgm:pt>
  </dgm:ptLst>
  <dgm:cxnLst>
    <dgm:cxn modelId="{5BC9EC00-265A-4EE5-B4A1-BE8DB93E13D0}" type="presOf" srcId="{E9A84F13-52FC-45F9-9914-98752192E741}" destId="{1EE91406-2FB8-46B7-B726-80C89895A895}" srcOrd="0" destOrd="0" presId="urn:microsoft.com/office/officeart/2005/8/layout/pList1"/>
    <dgm:cxn modelId="{6C26FC64-702E-440D-BBFF-AD6F174E9BD0}" srcId="{89EC9D00-7D4D-4724-8FD8-FD2C6C4E492A}" destId="{288CA17F-010F-47C8-82E8-CDB1F0BD8907}" srcOrd="0" destOrd="0" parTransId="{6C1D7178-DE3F-4DC4-96C7-58A871042227}" sibTransId="{B8DAD99D-2EBA-454E-B39F-0F0B84B7C56F}"/>
    <dgm:cxn modelId="{01DA5A4C-589D-4FA9-8A25-12B4A766B5DF}" srcId="{89EC9D00-7D4D-4724-8FD8-FD2C6C4E492A}" destId="{E9A84F13-52FC-45F9-9914-98752192E741}" srcOrd="2" destOrd="0" parTransId="{AE41392D-7902-40C5-8641-A2A61F1AF4D6}" sibTransId="{5451EB49-B932-4DDA-8764-16538FDD296B}"/>
    <dgm:cxn modelId="{A1F9DF4C-9394-4F5A-91A4-65F35562868F}" type="presOf" srcId="{89EC9D00-7D4D-4724-8FD8-FD2C6C4E492A}" destId="{D1703DA8-CB43-4CE2-89F3-0AE2985318B0}" srcOrd="0" destOrd="0" presId="urn:microsoft.com/office/officeart/2005/8/layout/pList1"/>
    <dgm:cxn modelId="{C34BB36E-BABC-430F-8E35-DCC78B01A95A}" type="presOf" srcId="{693AB9D4-59AB-4AE9-A0ED-EEC538033421}" destId="{F86DC537-E8D6-4C90-8AF1-A480E8A5DDFD}" srcOrd="0" destOrd="0" presId="urn:microsoft.com/office/officeart/2005/8/layout/pList1"/>
    <dgm:cxn modelId="{97278E5A-B5DB-4AC9-B442-AD29BF48F343}" type="presOf" srcId="{5451EB49-B932-4DDA-8764-16538FDD296B}" destId="{77A89643-6148-4D94-B862-61DA29EBBEA4}" srcOrd="0" destOrd="0" presId="urn:microsoft.com/office/officeart/2005/8/layout/pList1"/>
    <dgm:cxn modelId="{BA5D7096-9F1A-4428-93D6-AD35A46B89A2}" type="presOf" srcId="{288CA17F-010F-47C8-82E8-CDB1F0BD8907}" destId="{4D876F06-6DDD-4D83-890F-4D029BA745C5}" srcOrd="0" destOrd="0" presId="urn:microsoft.com/office/officeart/2005/8/layout/pList1"/>
    <dgm:cxn modelId="{1FBEF496-4043-4D1B-8B89-4F17E31B47B5}" type="presOf" srcId="{B8DAD99D-2EBA-454E-B39F-0F0B84B7C56F}" destId="{2341538B-5564-45EE-8A9A-9A7D47930EEA}" srcOrd="0" destOrd="0" presId="urn:microsoft.com/office/officeart/2005/8/layout/pList1"/>
    <dgm:cxn modelId="{2CF004B5-C468-4331-A155-FBAC324E236D}" type="presOf" srcId="{DBDA2ACF-7408-4288-A40D-2DE9427DF32E}" destId="{9BE3FF69-2864-47E9-A5DB-307E08D44A81}" srcOrd="0" destOrd="0" presId="urn:microsoft.com/office/officeart/2005/8/layout/pList1"/>
    <dgm:cxn modelId="{7A796FD2-326F-4B5A-9A70-587DFC35559D}" srcId="{89EC9D00-7D4D-4724-8FD8-FD2C6C4E492A}" destId="{693AB9D4-59AB-4AE9-A0ED-EEC538033421}" srcOrd="3" destOrd="0" parTransId="{CBA92C69-736A-4B07-BB73-1E2A9B937B26}" sibTransId="{1272EF4D-94B3-4F95-BC95-B1B64D49CE2C}"/>
    <dgm:cxn modelId="{7CF6C5DD-A01C-4907-8886-36CE551489EF}" type="presOf" srcId="{EAAB7796-74AE-4689-8B04-9053AFD29681}" destId="{8C75DDDE-D4AF-4EFE-93CD-C3BF02253519}" srcOrd="0" destOrd="0" presId="urn:microsoft.com/office/officeart/2005/8/layout/pList1"/>
    <dgm:cxn modelId="{2625F2E7-DF7E-4A06-9702-070DED043143}" srcId="{89EC9D00-7D4D-4724-8FD8-FD2C6C4E492A}" destId="{EAAB7796-74AE-4689-8B04-9053AFD29681}" srcOrd="1" destOrd="0" parTransId="{460FDE6B-C990-4567-A97D-8CE92DF5C9F2}" sibTransId="{DBDA2ACF-7408-4288-A40D-2DE9427DF32E}"/>
    <dgm:cxn modelId="{59BB8E91-0AE8-4B43-AA35-20F14AF14E7B}" type="presParOf" srcId="{D1703DA8-CB43-4CE2-89F3-0AE2985318B0}" destId="{DBBD1058-A32C-4A27-BDD0-E5B4ECE68118}" srcOrd="0" destOrd="0" presId="urn:microsoft.com/office/officeart/2005/8/layout/pList1"/>
    <dgm:cxn modelId="{352BB9B4-114B-490D-9B5C-0F432CFA979E}" type="presParOf" srcId="{DBBD1058-A32C-4A27-BDD0-E5B4ECE68118}" destId="{CD6A562E-7197-486F-BE97-DFBC2CFF3D7E}" srcOrd="0" destOrd="0" presId="urn:microsoft.com/office/officeart/2005/8/layout/pList1"/>
    <dgm:cxn modelId="{31886932-6B2A-48DF-BA1C-D8E709450A41}" type="presParOf" srcId="{DBBD1058-A32C-4A27-BDD0-E5B4ECE68118}" destId="{4D876F06-6DDD-4D83-890F-4D029BA745C5}" srcOrd="1" destOrd="0" presId="urn:microsoft.com/office/officeart/2005/8/layout/pList1"/>
    <dgm:cxn modelId="{A118CBF0-B876-42DC-8C3F-891B63A32DBB}" type="presParOf" srcId="{D1703DA8-CB43-4CE2-89F3-0AE2985318B0}" destId="{2341538B-5564-45EE-8A9A-9A7D47930EEA}" srcOrd="1" destOrd="0" presId="urn:microsoft.com/office/officeart/2005/8/layout/pList1"/>
    <dgm:cxn modelId="{1E483674-394D-4F4C-B8DB-6D82F23D2E0A}" type="presParOf" srcId="{D1703DA8-CB43-4CE2-89F3-0AE2985318B0}" destId="{055E91EC-143C-40DC-A478-6FEF82A389E8}" srcOrd="2" destOrd="0" presId="urn:microsoft.com/office/officeart/2005/8/layout/pList1"/>
    <dgm:cxn modelId="{0E3040B1-FAC5-4ADA-AD0F-46BF0B094617}" type="presParOf" srcId="{055E91EC-143C-40DC-A478-6FEF82A389E8}" destId="{D09A07F7-6B08-419A-929B-35B77FEFD7CC}" srcOrd="0" destOrd="0" presId="urn:microsoft.com/office/officeart/2005/8/layout/pList1"/>
    <dgm:cxn modelId="{ED5E1A46-E5E8-4967-A13B-DF5B2039FDDC}" type="presParOf" srcId="{055E91EC-143C-40DC-A478-6FEF82A389E8}" destId="{8C75DDDE-D4AF-4EFE-93CD-C3BF02253519}" srcOrd="1" destOrd="0" presId="urn:microsoft.com/office/officeart/2005/8/layout/pList1"/>
    <dgm:cxn modelId="{3B5FBB14-4CF8-4046-8770-A660726CAD2B}" type="presParOf" srcId="{D1703DA8-CB43-4CE2-89F3-0AE2985318B0}" destId="{9BE3FF69-2864-47E9-A5DB-307E08D44A81}" srcOrd="3" destOrd="0" presId="urn:microsoft.com/office/officeart/2005/8/layout/pList1"/>
    <dgm:cxn modelId="{E307ED5A-57E3-487B-AEC4-011EED55CAC2}" type="presParOf" srcId="{D1703DA8-CB43-4CE2-89F3-0AE2985318B0}" destId="{64AB5C60-0E12-4DD7-8279-C03B5B5B1594}" srcOrd="4" destOrd="0" presId="urn:microsoft.com/office/officeart/2005/8/layout/pList1"/>
    <dgm:cxn modelId="{75C785E1-F70F-4967-91F2-00F7F440255B}" type="presParOf" srcId="{64AB5C60-0E12-4DD7-8279-C03B5B5B1594}" destId="{ADD7C7E1-30A0-4713-8F27-30F74E1E2C57}" srcOrd="0" destOrd="0" presId="urn:microsoft.com/office/officeart/2005/8/layout/pList1"/>
    <dgm:cxn modelId="{9EC28D38-304C-4EF8-8092-4E00D1DF222E}" type="presParOf" srcId="{64AB5C60-0E12-4DD7-8279-C03B5B5B1594}" destId="{1EE91406-2FB8-46B7-B726-80C89895A895}" srcOrd="1" destOrd="0" presId="urn:microsoft.com/office/officeart/2005/8/layout/pList1"/>
    <dgm:cxn modelId="{60AB03A2-3CE5-4356-82E4-2238E63FB00F}" type="presParOf" srcId="{D1703DA8-CB43-4CE2-89F3-0AE2985318B0}" destId="{77A89643-6148-4D94-B862-61DA29EBBEA4}" srcOrd="5" destOrd="0" presId="urn:microsoft.com/office/officeart/2005/8/layout/pList1"/>
    <dgm:cxn modelId="{F8DC47A9-1BA5-41EB-A84C-AC78EF65C300}" type="presParOf" srcId="{D1703DA8-CB43-4CE2-89F3-0AE2985318B0}" destId="{51B9BC2B-9E44-4DAC-B6D8-83A4E93968FA}" srcOrd="6" destOrd="0" presId="urn:microsoft.com/office/officeart/2005/8/layout/pList1"/>
    <dgm:cxn modelId="{DBE0D16E-33C1-465D-AD4B-C2FA276ECF1E}" type="presParOf" srcId="{51B9BC2B-9E44-4DAC-B6D8-83A4E93968FA}" destId="{DC7A39B0-3FAA-4438-BBA8-BFC9CE9EFD63}" srcOrd="0" destOrd="0" presId="urn:microsoft.com/office/officeart/2005/8/layout/pList1"/>
    <dgm:cxn modelId="{9250AF9A-373D-457C-B222-B67668528087}" type="presParOf" srcId="{51B9BC2B-9E44-4DAC-B6D8-83A4E93968FA}" destId="{F86DC537-E8D6-4C90-8AF1-A480E8A5DDFD}"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40DFD-9C90-4185-A583-6E33B86868F1}">
      <dsp:nvSpPr>
        <dsp:cNvPr id="0" name=""/>
        <dsp:cNvSpPr/>
      </dsp:nvSpPr>
      <dsp:spPr>
        <a:xfrm>
          <a:off x="0" y="401292"/>
          <a:ext cx="11520000" cy="105300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Knowledge and understanding of a broad range of scientific concepts and processes related to climate change (e.g. climate, deforestation, habitat loss, water cycle, soil erosion, air pollution), its causes and its consequences, ecologically, socially, economically and politically.</a:t>
          </a:r>
          <a:endParaRPr lang="en-NL" sz="2000" kern="1200" dirty="0"/>
        </a:p>
      </dsp:txBody>
      <dsp:txXfrm>
        <a:off x="51403" y="452695"/>
        <a:ext cx="11417194" cy="950194"/>
      </dsp:txXfrm>
    </dsp:sp>
    <dsp:sp modelId="{896DA917-1B18-4943-8322-70A1F7480905}">
      <dsp:nvSpPr>
        <dsp:cNvPr id="0" name=""/>
        <dsp:cNvSpPr/>
      </dsp:nvSpPr>
      <dsp:spPr>
        <a:xfrm>
          <a:off x="0" y="1511892"/>
          <a:ext cx="11520000" cy="115761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Knowledge and understanding of the dynamics of climate change impact across time and space (e.g. delayed consequences, reducing the quality of life, security and development options of future generations).</a:t>
          </a:r>
          <a:endParaRPr lang="en-NL" sz="2000" kern="1200" dirty="0"/>
        </a:p>
      </dsp:txBody>
      <dsp:txXfrm>
        <a:off x="56510" y="1568402"/>
        <a:ext cx="11406980" cy="1044595"/>
      </dsp:txXfrm>
    </dsp:sp>
    <dsp:sp modelId="{9DBA6994-991B-4D4C-8160-00B015034BE5}">
      <dsp:nvSpPr>
        <dsp:cNvPr id="0" name=""/>
        <dsp:cNvSpPr/>
      </dsp:nvSpPr>
      <dsp:spPr>
        <a:xfrm>
          <a:off x="0" y="2727107"/>
          <a:ext cx="11520000" cy="105300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Ability to distinguish critically between certainties, uncertainties, projections and risks associated with climate change and to evaluate messages about and public interpretations of climate change science.</a:t>
          </a:r>
          <a:endParaRPr lang="en-NL" sz="2000" kern="1200" dirty="0"/>
        </a:p>
      </dsp:txBody>
      <dsp:txXfrm>
        <a:off x="51403" y="2778510"/>
        <a:ext cx="11417194" cy="950194"/>
      </dsp:txXfrm>
    </dsp:sp>
    <dsp:sp modelId="{61D2AFC6-783B-4B00-84D3-33790E2E59C8}">
      <dsp:nvSpPr>
        <dsp:cNvPr id="0" name=""/>
        <dsp:cNvSpPr/>
      </dsp:nvSpPr>
      <dsp:spPr>
        <a:xfrm>
          <a:off x="0" y="3837707"/>
          <a:ext cx="11520000" cy="1053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Awareness of strategies and technologies to address the negative impacts of climate change (e.g., reducing carbon consumption, encouraging low-carbon development, reducing deforestation through sustainable forest management, improving water and waste management).</a:t>
          </a:r>
          <a:endParaRPr lang="en-NL" sz="2000" kern="1200" dirty="0"/>
        </a:p>
      </dsp:txBody>
      <dsp:txXfrm>
        <a:off x="51403" y="3889110"/>
        <a:ext cx="11417194" cy="9501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40DFD-9C90-4185-A583-6E33B86868F1}">
      <dsp:nvSpPr>
        <dsp:cNvPr id="0" name=""/>
        <dsp:cNvSpPr/>
      </dsp:nvSpPr>
      <dsp:spPr>
        <a:xfrm>
          <a:off x="0" y="5669"/>
          <a:ext cx="11520000" cy="171990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Developing values, knowledge and skills required to make choices and decisions that minimize the use of natural resources, emissions, waste and pollution, while contributing to the development of new solutions to the climate crisis (e.g., rethinking the way we live, buy and consume, how our daily lives are organized, how we socialize, exchange, share, educate and build identities).</a:t>
          </a:r>
          <a:endParaRPr lang="en-NL" sz="2100" kern="1200" dirty="0"/>
        </a:p>
      </dsp:txBody>
      <dsp:txXfrm>
        <a:off x="83959" y="89628"/>
        <a:ext cx="11352082" cy="1551982"/>
      </dsp:txXfrm>
    </dsp:sp>
    <dsp:sp modelId="{443C1692-2A9C-4941-B34B-5F9CCEA5CC65}">
      <dsp:nvSpPr>
        <dsp:cNvPr id="0" name=""/>
        <dsp:cNvSpPr/>
      </dsp:nvSpPr>
      <dsp:spPr>
        <a:xfrm>
          <a:off x="0" y="1786050"/>
          <a:ext cx="11520000" cy="171990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Taking individual and/or collective action with the potential to have immediate, direct impact (e.g., reducing energy consumption, using non-polluting and renewable energy sources, environmental conservation, re-forestation and re-greening). </a:t>
          </a:r>
          <a:endParaRPr lang="en-NL" sz="2100" kern="1200" dirty="0"/>
        </a:p>
      </dsp:txBody>
      <dsp:txXfrm>
        <a:off x="83959" y="1870009"/>
        <a:ext cx="11352082" cy="1551982"/>
      </dsp:txXfrm>
    </dsp:sp>
    <dsp:sp modelId="{1CBCF9C5-F202-4995-9634-4C82753ADD33}">
      <dsp:nvSpPr>
        <dsp:cNvPr id="0" name=""/>
        <dsp:cNvSpPr/>
      </dsp:nvSpPr>
      <dsp:spPr>
        <a:xfrm>
          <a:off x="0" y="3566430"/>
          <a:ext cx="11520000" cy="171990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Contributing to policy development with long-term positive impact on societal </a:t>
          </a:r>
          <a:r>
            <a:rPr lang="en-GB" sz="2100" kern="1200" dirty="0" err="1"/>
            <a:t>behavior</a:t>
          </a:r>
          <a:r>
            <a:rPr lang="en-GB" sz="2100" kern="1200" dirty="0"/>
            <a:t> by examining economic systems, social structures, cultural patterns, lifestyle expectations, consumerism, wealth distribution, aspirations and value systems and their underlying responsibility for excessive greenhouse gas production.</a:t>
          </a:r>
          <a:endParaRPr lang="en-NL" sz="2100" kern="1200" dirty="0"/>
        </a:p>
      </dsp:txBody>
      <dsp:txXfrm>
        <a:off x="83959" y="3650389"/>
        <a:ext cx="11352082" cy="15519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E83A76-FBF8-49E3-B62E-0079A019A608}">
      <dsp:nvSpPr>
        <dsp:cNvPr id="0" name=""/>
        <dsp:cNvSpPr/>
      </dsp:nvSpPr>
      <dsp:spPr>
        <a:xfrm>
          <a:off x="0" y="208930"/>
          <a:ext cx="11520000" cy="1280536"/>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Knowledge and understanding of tools and methodologies to respond promptly and effectively in areas that have been negatively impacted by climate change, including Disaster Risk Reduction (DRR) strategies such as community disaster committees, community evacuation and rescue plans, and local first-aid training.</a:t>
          </a:r>
          <a:endParaRPr lang="en-NL" sz="2000" kern="1200" dirty="0"/>
        </a:p>
      </dsp:txBody>
      <dsp:txXfrm>
        <a:off x="62511" y="271441"/>
        <a:ext cx="11394978" cy="1155514"/>
      </dsp:txXfrm>
    </dsp:sp>
    <dsp:sp modelId="{5EC8B9A6-5F77-445E-8BDB-E6C1E2105213}">
      <dsp:nvSpPr>
        <dsp:cNvPr id="0" name=""/>
        <dsp:cNvSpPr/>
      </dsp:nvSpPr>
      <dsp:spPr>
        <a:xfrm>
          <a:off x="0" y="1499873"/>
          <a:ext cx="11520000" cy="9050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Knowledge and understanding of tools and methodologies to rebuild and restore areas that have been negatively impacted by climate change (e.g., seashores, flood prevention measures).</a:t>
          </a:r>
          <a:endParaRPr lang="en-NL" sz="2000" kern="1200" dirty="0"/>
        </a:p>
      </dsp:txBody>
      <dsp:txXfrm>
        <a:off x="44181" y="1544054"/>
        <a:ext cx="11431638" cy="816700"/>
      </dsp:txXfrm>
    </dsp:sp>
    <dsp:sp modelId="{28955ACD-53B4-499F-89BB-254F16A898CF}">
      <dsp:nvSpPr>
        <dsp:cNvPr id="0" name=""/>
        <dsp:cNvSpPr/>
      </dsp:nvSpPr>
      <dsp:spPr>
        <a:xfrm>
          <a:off x="0" y="2415342"/>
          <a:ext cx="11520000" cy="9050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Implementing measures that reduce the vulnerability of natural and human systems to the impacts of climate change. </a:t>
          </a:r>
          <a:endParaRPr lang="en-NL" sz="2000" kern="1200" dirty="0"/>
        </a:p>
      </dsp:txBody>
      <dsp:txXfrm>
        <a:off x="44181" y="2459523"/>
        <a:ext cx="11431638" cy="816700"/>
      </dsp:txXfrm>
    </dsp:sp>
    <dsp:sp modelId="{1CBCF9C5-F202-4995-9634-4C82753ADD33}">
      <dsp:nvSpPr>
        <dsp:cNvPr id="0" name=""/>
        <dsp:cNvSpPr/>
      </dsp:nvSpPr>
      <dsp:spPr>
        <a:xfrm>
          <a:off x="0" y="3330811"/>
          <a:ext cx="11520000" cy="905062"/>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Building capacity to apply these strategies in future situations, when the delayed impacts of climate change make themselves felt. </a:t>
          </a:r>
          <a:endParaRPr lang="en-NL" sz="2000" kern="1200" dirty="0"/>
        </a:p>
      </dsp:txBody>
      <dsp:txXfrm>
        <a:off x="44181" y="3374992"/>
        <a:ext cx="11431638" cy="816700"/>
      </dsp:txXfrm>
    </dsp:sp>
    <dsp:sp modelId="{569EEFCE-F1FB-4C9C-B800-7076A67F68FB}">
      <dsp:nvSpPr>
        <dsp:cNvPr id="0" name=""/>
        <dsp:cNvSpPr/>
      </dsp:nvSpPr>
      <dsp:spPr>
        <a:xfrm>
          <a:off x="0" y="4246280"/>
          <a:ext cx="11520000" cy="9807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Advocating for appropriate channelling of resources at global level to protect negatively affected natural and human systems in a just and equitable way.</a:t>
          </a:r>
          <a:endParaRPr lang="en-NL" sz="2000" kern="1200" dirty="0"/>
        </a:p>
      </dsp:txBody>
      <dsp:txXfrm>
        <a:off x="47878" y="4294158"/>
        <a:ext cx="11424244" cy="8850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A562E-7197-486F-BE97-DFBC2CFF3D7E}">
      <dsp:nvSpPr>
        <dsp:cNvPr id="0" name=""/>
        <dsp:cNvSpPr/>
      </dsp:nvSpPr>
      <dsp:spPr>
        <a:xfrm>
          <a:off x="5679" y="605477"/>
          <a:ext cx="2702552" cy="1862058"/>
        </a:xfrm>
        <a:prstGeom prst="roundRect">
          <a:avLst/>
        </a:prstGeom>
        <a:blipFill rotWithShape="1">
          <a:blip xmlns:r="http://schemas.openxmlformats.org/officeDocument/2006/relationships" r:embed="rId1"/>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876F06-6DDD-4D83-890F-4D029BA745C5}">
      <dsp:nvSpPr>
        <dsp:cNvPr id="0" name=""/>
        <dsp:cNvSpPr/>
      </dsp:nvSpPr>
      <dsp:spPr>
        <a:xfrm>
          <a:off x="5679" y="2467536"/>
          <a:ext cx="2702552" cy="1002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GB" sz="2000" kern="1200" dirty="0">
              <a:solidFill>
                <a:schemeClr val="tx1"/>
              </a:solidFill>
            </a:rPr>
            <a:t>Climate change mitigation and focused on solutions</a:t>
          </a:r>
          <a:endParaRPr lang="en-NL" sz="2000" kern="1200" dirty="0"/>
        </a:p>
      </dsp:txBody>
      <dsp:txXfrm>
        <a:off x="5679" y="2467536"/>
        <a:ext cx="2702552" cy="1002647"/>
      </dsp:txXfrm>
    </dsp:sp>
    <dsp:sp modelId="{D09A07F7-6B08-419A-929B-35B77FEFD7CC}">
      <dsp:nvSpPr>
        <dsp:cNvPr id="0" name=""/>
        <dsp:cNvSpPr/>
      </dsp:nvSpPr>
      <dsp:spPr>
        <a:xfrm>
          <a:off x="2978600" y="605477"/>
          <a:ext cx="2702552" cy="1862058"/>
        </a:xfrm>
        <a:prstGeom prst="roundRect">
          <a:avLst/>
        </a:prstGeom>
        <a:blipFill rotWithShape="1">
          <a:blip xmlns:r="http://schemas.openxmlformats.org/officeDocument/2006/relationships" r:embed="rId2"/>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75DDDE-D4AF-4EFE-93CD-C3BF02253519}">
      <dsp:nvSpPr>
        <dsp:cNvPr id="0" name=""/>
        <dsp:cNvSpPr/>
      </dsp:nvSpPr>
      <dsp:spPr>
        <a:xfrm>
          <a:off x="2978600" y="2467536"/>
          <a:ext cx="2702552" cy="1002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GB" sz="2000" kern="1200" dirty="0"/>
            <a:t>Interactive teaching material</a:t>
          </a:r>
          <a:endParaRPr lang="en-NL" sz="2000" kern="1200" dirty="0"/>
        </a:p>
      </dsp:txBody>
      <dsp:txXfrm>
        <a:off x="2978600" y="2467536"/>
        <a:ext cx="2702552" cy="1002647"/>
      </dsp:txXfrm>
    </dsp:sp>
    <dsp:sp modelId="{ADD7C7E1-30A0-4713-8F27-30F74E1E2C57}">
      <dsp:nvSpPr>
        <dsp:cNvPr id="0" name=""/>
        <dsp:cNvSpPr/>
      </dsp:nvSpPr>
      <dsp:spPr>
        <a:xfrm>
          <a:off x="5951522" y="605477"/>
          <a:ext cx="2702552" cy="1862058"/>
        </a:xfrm>
        <a:prstGeom prst="roundRect">
          <a:avLst/>
        </a:prstGeom>
        <a:blipFill rotWithShape="1">
          <a:blip xmlns:r="http://schemas.openxmlformats.org/officeDocument/2006/relationships" r:embed="rId3"/>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E91406-2FB8-46B7-B726-80C89895A895}">
      <dsp:nvSpPr>
        <dsp:cNvPr id="0" name=""/>
        <dsp:cNvSpPr/>
      </dsp:nvSpPr>
      <dsp:spPr>
        <a:xfrm>
          <a:off x="5951522" y="2467536"/>
          <a:ext cx="2702552" cy="1002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GB" sz="2000" kern="1200" dirty="0"/>
            <a:t>MIT Sloan &amp; Climate Interactive Simulation tool </a:t>
          </a:r>
          <a:endParaRPr lang="en-NL" sz="2000" kern="1200" dirty="0"/>
        </a:p>
      </dsp:txBody>
      <dsp:txXfrm>
        <a:off x="5951522" y="2467536"/>
        <a:ext cx="2702552" cy="1002647"/>
      </dsp:txXfrm>
    </dsp:sp>
    <dsp:sp modelId="{DC7A39B0-3FAA-4438-BBA8-BFC9CE9EFD63}">
      <dsp:nvSpPr>
        <dsp:cNvPr id="0" name=""/>
        <dsp:cNvSpPr/>
      </dsp:nvSpPr>
      <dsp:spPr>
        <a:xfrm>
          <a:off x="8924444" y="605477"/>
          <a:ext cx="2702552" cy="1862058"/>
        </a:xfrm>
        <a:prstGeom prst="roundRect">
          <a:avLst/>
        </a:prstGeom>
        <a:blipFill rotWithShape="1">
          <a:blip xmlns:r="http://schemas.openxmlformats.org/officeDocument/2006/relationships" r:embed="rId4"/>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6DC537-E8D6-4C90-8AF1-A480E8A5DDFD}">
      <dsp:nvSpPr>
        <dsp:cNvPr id="0" name=""/>
        <dsp:cNvSpPr/>
      </dsp:nvSpPr>
      <dsp:spPr>
        <a:xfrm>
          <a:off x="8924444" y="2467536"/>
          <a:ext cx="2702552" cy="1002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GB" sz="2000" kern="1200" dirty="0"/>
            <a:t>Certificates for you and your students</a:t>
          </a:r>
          <a:endParaRPr lang="en-NL" sz="2000" kern="1200" dirty="0"/>
        </a:p>
      </dsp:txBody>
      <dsp:txXfrm>
        <a:off x="8924444" y="2467536"/>
        <a:ext cx="2702552" cy="100264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239F2D-2C6D-4DE8-AF03-44B950F7AF50}" type="datetimeFigureOut">
              <a:rPr lang="en-GB" smtClean="0"/>
              <a:t>11/11/2021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96955-19C8-447B-9AC7-DE00E46E6816}" type="slidenum">
              <a:rPr lang="en-GB" smtClean="0"/>
              <a:t>‹#›</a:t>
            </a:fld>
            <a:endParaRPr lang="en-GB"/>
          </a:p>
        </p:txBody>
      </p:sp>
    </p:spTree>
    <p:extLst>
      <p:ext uri="{BB962C8B-B14F-4D97-AF65-F5344CB8AC3E}">
        <p14:creationId xmlns:p14="http://schemas.microsoft.com/office/powerpoint/2010/main" val="4147794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Or working group would like to present the attached (which will be soon finalised) covering the following topic:</a:t>
            </a:r>
          </a:p>
          <a:p>
            <a:pPr lvl="0"/>
            <a:r>
              <a:rPr lang="en-GB" sz="1200" kern="1200" dirty="0">
                <a:solidFill>
                  <a:schemeClr val="tx1"/>
                </a:solidFill>
                <a:effectLst/>
                <a:latin typeface="+mn-lt"/>
                <a:ea typeface="+mn-ea"/>
                <a:cs typeface="+mn-cs"/>
              </a:rPr>
              <a:t> The need for everyone in the business school to understand climate change and climate change mitigation and act upon it.</a:t>
            </a:r>
          </a:p>
          <a:p>
            <a:pPr lvl="0"/>
            <a:r>
              <a:rPr lang="en-GB" sz="1200" kern="1200" dirty="0">
                <a:solidFill>
                  <a:schemeClr val="tx1"/>
                </a:solidFill>
                <a:effectLst/>
                <a:latin typeface="+mn-lt"/>
                <a:ea typeface="+mn-ea"/>
                <a:cs typeface="+mn-cs"/>
              </a:rPr>
              <a:t>Climate change education in business schools: strategies Our working group:</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 Overview (Petra)</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b) Our survey, recent publications, and research (Alex)</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c) Carbon Management and templates (Muhammad)</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d) Our upcoming events (Rachel)</a:t>
            </a:r>
          </a:p>
          <a:p>
            <a:r>
              <a:rPr lang="en-GB" sz="1200" kern="1200" dirty="0">
                <a:solidFill>
                  <a:schemeClr val="tx1"/>
                </a:solidFill>
                <a:effectLst/>
                <a:latin typeface="+mn-lt"/>
                <a:ea typeface="+mn-ea"/>
                <a:cs typeface="+mn-cs"/>
              </a:rPr>
              <a:t>The first slides might be narrated by different people (to be decided).</a:t>
            </a:r>
          </a:p>
          <a:p>
            <a:r>
              <a:rPr lang="en-GB" sz="1200" kern="1200" dirty="0">
                <a:solidFill>
                  <a:schemeClr val="tx1"/>
                </a:solidFill>
                <a:effectLst/>
                <a:latin typeface="+mn-lt"/>
                <a:ea typeface="+mn-ea"/>
                <a:cs typeface="+mn-cs"/>
              </a:rPr>
              <a:t>For the recording: We could do Thursday 20.05. between 9-12.30 BST. Maybe 11.00-12.30 BST would be best given your time zones? We would appreciate if you could confirm the date and time soon so that we can block it in our diaries.</a:t>
            </a:r>
          </a:p>
          <a:p>
            <a:r>
              <a:rPr lang="en-GB" sz="1200" kern="1200" dirty="0">
                <a:solidFill>
                  <a:schemeClr val="tx1"/>
                </a:solidFill>
                <a:effectLst/>
                <a:latin typeface="+mn-lt"/>
                <a:ea typeface="+mn-ea"/>
                <a:cs typeface="+mn-cs"/>
              </a:rPr>
              <a:t>Or working group would like to present the attached (which will be soon finalised) covering the following topic:</a:t>
            </a:r>
          </a:p>
          <a:p>
            <a:pPr lvl="0"/>
            <a:r>
              <a:rPr lang="en-GB" sz="1200" kern="1200" dirty="0">
                <a:solidFill>
                  <a:schemeClr val="tx1"/>
                </a:solidFill>
                <a:effectLst/>
                <a:latin typeface="+mn-lt"/>
                <a:ea typeface="+mn-ea"/>
                <a:cs typeface="+mn-cs"/>
              </a:rPr>
              <a:t> The need for everyone in the business school to understand climate change and climate change mitigation and act upon it.</a:t>
            </a:r>
          </a:p>
          <a:p>
            <a:pPr lvl="0"/>
            <a:r>
              <a:rPr lang="en-GB" sz="1200" kern="1200" dirty="0">
                <a:solidFill>
                  <a:schemeClr val="tx1"/>
                </a:solidFill>
                <a:effectLst/>
                <a:latin typeface="+mn-lt"/>
                <a:ea typeface="+mn-ea"/>
                <a:cs typeface="+mn-cs"/>
              </a:rPr>
              <a:t>Climate change education in business schools: strategies for every discipline</a:t>
            </a:r>
          </a:p>
          <a:p>
            <a:pPr lvl="0"/>
            <a:r>
              <a:rPr lang="en-GB" sz="1200" kern="1200" dirty="0">
                <a:solidFill>
                  <a:schemeClr val="tx1"/>
                </a:solidFill>
                <a:effectLst/>
                <a:latin typeface="+mn-lt"/>
                <a:ea typeface="+mn-ea"/>
                <a:cs typeface="+mn-cs"/>
              </a:rPr>
              <a:t>Our working group:</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 Overview (Petra)</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b) Our survey, recent publications, and research (Alex)</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c) Carbon Management and templates (Muhammad)</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d) Our upcoming events (Rachel)</a:t>
            </a:r>
          </a:p>
          <a:p>
            <a:r>
              <a:rPr lang="en-GB" sz="1200" kern="1200" dirty="0">
                <a:solidFill>
                  <a:schemeClr val="tx1"/>
                </a:solidFill>
                <a:effectLst/>
                <a:latin typeface="+mn-lt"/>
                <a:ea typeface="+mn-ea"/>
                <a:cs typeface="+mn-cs"/>
              </a:rPr>
              <a:t>The first slides might be narrated by different people (to be decided).</a:t>
            </a:r>
          </a:p>
          <a:p>
            <a:r>
              <a:rPr lang="en-GB" sz="1200" kern="1200" dirty="0">
                <a:solidFill>
                  <a:schemeClr val="tx1"/>
                </a:solidFill>
                <a:effectLst/>
                <a:latin typeface="+mn-lt"/>
                <a:ea typeface="+mn-ea"/>
                <a:cs typeface="+mn-cs"/>
              </a:rPr>
              <a:t>For the recording: We could do Thursday 20.05. between 9-12.30 BST. Maybe 11.00-12.30 BST would be best given your time zones? We would appreciate if you could confirm the date and time soon so that we can block it in our diaries.</a:t>
            </a:r>
          </a:p>
          <a:p>
            <a:endParaRPr lang="en-GB" dirty="0"/>
          </a:p>
          <a:p>
            <a:endParaRPr lang="en-GB" dirty="0"/>
          </a:p>
        </p:txBody>
      </p:sp>
      <p:sp>
        <p:nvSpPr>
          <p:cNvPr id="4" name="Slide Number Placeholder 3"/>
          <p:cNvSpPr>
            <a:spLocks noGrp="1"/>
          </p:cNvSpPr>
          <p:nvPr>
            <p:ph type="sldNum" sz="quarter" idx="10"/>
          </p:nvPr>
        </p:nvSpPr>
        <p:spPr/>
        <p:txBody>
          <a:bodyPr/>
          <a:lstStyle/>
          <a:p>
            <a:fld id="{D7F88987-9C11-FC43-B2CE-3A9A6A29209B}" type="slidenum">
              <a:rPr lang="en-US" smtClean="0"/>
              <a:t>2</a:t>
            </a:fld>
            <a:endParaRPr lang="en-US"/>
          </a:p>
        </p:txBody>
      </p:sp>
    </p:spTree>
    <p:extLst>
      <p:ext uri="{BB962C8B-B14F-4D97-AF65-F5344CB8AC3E}">
        <p14:creationId xmlns:p14="http://schemas.microsoft.com/office/powerpoint/2010/main" val="1324316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F88987-9C11-FC43-B2CE-3A9A6A29209B}" type="slidenum">
              <a:rPr lang="en-US" smtClean="0"/>
              <a:t>18</a:t>
            </a:fld>
            <a:endParaRPr lang="en-US"/>
          </a:p>
        </p:txBody>
      </p:sp>
    </p:spTree>
    <p:extLst>
      <p:ext uri="{BB962C8B-B14F-4D97-AF65-F5344CB8AC3E}">
        <p14:creationId xmlns:p14="http://schemas.microsoft.com/office/powerpoint/2010/main" val="1627784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Petra – how many on</a:t>
            </a:r>
            <a:r>
              <a:rPr lang="en-GB" baseline="0" dirty="0"/>
              <a:t> and certified in Feb / March training? </a:t>
            </a:r>
            <a:endParaRPr lang="en-GB" dirty="0"/>
          </a:p>
        </p:txBody>
      </p:sp>
      <p:sp>
        <p:nvSpPr>
          <p:cNvPr id="4" name="Slide Number Placeholder 3"/>
          <p:cNvSpPr>
            <a:spLocks noGrp="1"/>
          </p:cNvSpPr>
          <p:nvPr>
            <p:ph type="sldNum" sz="quarter" idx="10"/>
          </p:nvPr>
        </p:nvSpPr>
        <p:spPr/>
        <p:txBody>
          <a:bodyPr/>
          <a:lstStyle/>
          <a:p>
            <a:fld id="{D7F88987-9C11-FC43-B2CE-3A9A6A29209B}" type="slidenum">
              <a:rPr lang="en-US" smtClean="0"/>
              <a:t>19</a:t>
            </a:fld>
            <a:endParaRPr lang="en-US"/>
          </a:p>
        </p:txBody>
      </p:sp>
    </p:spTree>
    <p:extLst>
      <p:ext uri="{BB962C8B-B14F-4D97-AF65-F5344CB8AC3E}">
        <p14:creationId xmlns:p14="http://schemas.microsoft.com/office/powerpoint/2010/main" val="1366631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F88987-9C11-FC43-B2CE-3A9A6A29209B}" type="slidenum">
              <a:rPr lang="en-US" smtClean="0"/>
              <a:t>20</a:t>
            </a:fld>
            <a:endParaRPr lang="en-US"/>
          </a:p>
        </p:txBody>
      </p:sp>
    </p:spTree>
    <p:extLst>
      <p:ext uri="{BB962C8B-B14F-4D97-AF65-F5344CB8AC3E}">
        <p14:creationId xmlns:p14="http://schemas.microsoft.com/office/powerpoint/2010/main" val="3586509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2030, ensure that all learners acquire the knowledge and skills needed to promote sustainable development, climate change mitigation and adaptation</a:t>
            </a:r>
          </a:p>
          <a:p>
            <a:endParaRPr lang="en-US" dirty="0"/>
          </a:p>
          <a:p>
            <a:r>
              <a:rPr lang="en-US" dirty="0"/>
              <a:t>Increase from 30 members in 2018 and </a:t>
            </a:r>
            <a:r>
              <a:rPr lang="en-US"/>
              <a:t>14 countries </a:t>
            </a:r>
            <a:endParaRPr lang="en-US" dirty="0"/>
          </a:p>
        </p:txBody>
      </p:sp>
      <p:sp>
        <p:nvSpPr>
          <p:cNvPr id="4" name="Slide Number Placeholder 3"/>
          <p:cNvSpPr>
            <a:spLocks noGrp="1"/>
          </p:cNvSpPr>
          <p:nvPr>
            <p:ph type="sldNum" sz="quarter" idx="10"/>
          </p:nvPr>
        </p:nvSpPr>
        <p:spPr/>
        <p:txBody>
          <a:bodyPr/>
          <a:lstStyle/>
          <a:p>
            <a:fld id="{32996955-19C8-447B-9AC7-DE00E46E6816}" type="slidenum">
              <a:rPr lang="en-GB" smtClean="0"/>
              <a:t>3</a:t>
            </a:fld>
            <a:endParaRPr lang="en-GB"/>
          </a:p>
        </p:txBody>
      </p:sp>
    </p:spTree>
    <p:extLst>
      <p:ext uri="{BB962C8B-B14F-4D97-AF65-F5344CB8AC3E}">
        <p14:creationId xmlns:p14="http://schemas.microsoft.com/office/powerpoint/2010/main" val="1823385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30238"/>
            <a:ext cx="5610225" cy="3155950"/>
          </a:xfrm>
        </p:spPr>
      </p:sp>
      <p:sp>
        <p:nvSpPr>
          <p:cNvPr id="3" name="Notes Placeholder 2"/>
          <p:cNvSpPr>
            <a:spLocks noGrp="1"/>
          </p:cNvSpPr>
          <p:nvPr>
            <p:ph type="body" idx="1"/>
          </p:nvPr>
        </p:nvSpPr>
        <p:spPr/>
        <p:txBody>
          <a:bodyPr/>
          <a:lstStyle/>
          <a:p>
            <a:pPr marL="0" indent="0">
              <a:buFontTx/>
              <a:buNone/>
            </a:pPr>
            <a:endParaRPr lang="en-US" dirty="0">
              <a:latin typeface="Century Gothic" panose="020B0502020202090204" pitchFamily="34" charset="0"/>
            </a:endParaRPr>
          </a:p>
          <a:p>
            <a:pPr marL="0" indent="0">
              <a:buFontTx/>
              <a:buNone/>
            </a:pPr>
            <a:r>
              <a:rPr lang="en-US" dirty="0">
                <a:latin typeface="Century Gothic" panose="020B0502020202090204" pitchFamily="34" charset="0"/>
              </a:rPr>
              <a:t>This is our current situation as demonstrated by </a:t>
            </a:r>
            <a:r>
              <a:rPr lang="en-US" dirty="0" err="1">
                <a:latin typeface="Century Gothic" panose="020B0502020202090204" pitchFamily="34" charset="0"/>
              </a:rPr>
              <a:t>En</a:t>
            </a:r>
            <a:r>
              <a:rPr lang="en-US" dirty="0">
                <a:latin typeface="Century Gothic" panose="020B0502020202090204" pitchFamily="34" charset="0"/>
              </a:rPr>
              <a:t>-ROADS which was developed by MIT Climate Interactive so that everyone can understand the high impact solutions and which impact they would have.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9ACC1A-9FD5-BC4C-8833-BF4A1ED2CF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1547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our Carbon Literacy Training for Business Schools we have a strong focus on these high impact solutions so that everyone in a business school, whether in teaching, research or operations would know the best actions to take.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F88987-9C11-FC43-B2CE-3A9A6A2920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0891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need to distinguish between three areas of climate change education, the first one is the science: Every Graduate need to understand the climate change science enough to make informed decisions and integrate high impact solutions into their life and work. This basic understanding is also necessary for anyone studying business.</a:t>
            </a:r>
            <a:endParaRPr lang="en-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F88987-9C11-FC43-B2CE-3A9A6A2920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9900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second one is Climate Change Mitigation Education: Every Graduate needs to know how to best mitigate climate change- what are the best strategies and tools in operations, supply chain management, economics, investment to reduce carbon emissions?</a:t>
            </a:r>
            <a:endParaRPr lang="en-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F88987-9C11-FC43-B2CE-3A9A6A2920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4801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Knowing these climate change mitigation tools and strategies will allow them to judge, whether Bill Gates is suggesting good solutions in his new book or whether Mark Carney got it right.</a:t>
            </a:r>
          </a:p>
        </p:txBody>
      </p:sp>
      <p:sp>
        <p:nvSpPr>
          <p:cNvPr id="4" name="Slide Number Placeholder 3"/>
          <p:cNvSpPr>
            <a:spLocks noGrp="1"/>
          </p:cNvSpPr>
          <p:nvPr>
            <p:ph type="sldNum" sz="quarter" idx="5"/>
          </p:nvPr>
        </p:nvSpPr>
        <p:spPr/>
        <p:txBody>
          <a:bodyPr/>
          <a:lstStyle/>
          <a:p>
            <a:fld id="{D7F88987-9C11-FC43-B2CE-3A9A6A29209B}" type="slidenum">
              <a:rPr lang="en-US" smtClean="0"/>
              <a:t>8</a:t>
            </a:fld>
            <a:endParaRPr lang="en-US"/>
          </a:p>
        </p:txBody>
      </p:sp>
    </p:spTree>
    <p:extLst>
      <p:ext uri="{BB962C8B-B14F-4D97-AF65-F5344CB8AC3E}">
        <p14:creationId xmlns:p14="http://schemas.microsoft.com/office/powerpoint/2010/main" val="815052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many countries Graduates need to learn how to adapt to climate change now, however in the UK and other high emitting countries the focus should be on mitigation: Is it not better to mitigate against the flooding of London so that major floods will not happen in the near future than to build higher flood defences now?</a:t>
            </a:r>
            <a:endParaRPr lang="en-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F88987-9C11-FC43-B2CE-3A9A6A2920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9092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if you are interested in the wider perspective on how to get everyone in the </a:t>
            </a:r>
            <a:r>
              <a:rPr lang="en-GB" b="1" dirty="0"/>
              <a:t>university</a:t>
            </a:r>
            <a:r>
              <a:rPr lang="en-GB" dirty="0"/>
              <a:t> carbon literate, NTU has made one of the two open-source tool kits for all staff and students at universities.</a:t>
            </a:r>
          </a:p>
        </p:txBody>
      </p:sp>
      <p:sp>
        <p:nvSpPr>
          <p:cNvPr id="4" name="Slide Number Placeholder 3"/>
          <p:cNvSpPr>
            <a:spLocks noGrp="1"/>
          </p:cNvSpPr>
          <p:nvPr>
            <p:ph type="sldNum" sz="quarter" idx="5"/>
          </p:nvPr>
        </p:nvSpPr>
        <p:spPr/>
        <p:txBody>
          <a:bodyPr/>
          <a:lstStyle/>
          <a:p>
            <a:fld id="{D7F88987-9C11-FC43-B2CE-3A9A6A29209B}" type="slidenum">
              <a:rPr lang="en-US" smtClean="0"/>
              <a:t>10</a:t>
            </a:fld>
            <a:endParaRPr lang="en-US"/>
          </a:p>
        </p:txBody>
      </p:sp>
    </p:spTree>
    <p:extLst>
      <p:ext uri="{BB962C8B-B14F-4D97-AF65-F5344CB8AC3E}">
        <p14:creationId xmlns:p14="http://schemas.microsoft.com/office/powerpoint/2010/main" val="1616808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2.emf"/><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White Title Slide no TOT">
    <p:spTree>
      <p:nvGrpSpPr>
        <p:cNvPr id="1" name=""/>
        <p:cNvGrpSpPr/>
        <p:nvPr/>
      </p:nvGrpSpPr>
      <p:grpSpPr>
        <a:xfrm>
          <a:off x="0" y="0"/>
          <a:ext cx="0" cy="0"/>
          <a:chOff x="0" y="0"/>
          <a:chExt cx="0" cy="0"/>
        </a:xfrm>
      </p:grpSpPr>
      <p:sp>
        <p:nvSpPr>
          <p:cNvPr id="2" name="Title 1"/>
          <p:cNvSpPr>
            <a:spLocks noGrp="1"/>
          </p:cNvSpPr>
          <p:nvPr>
            <p:ph type="ctrTitle"/>
          </p:nvPr>
        </p:nvSpPr>
        <p:spPr>
          <a:xfrm>
            <a:off x="477252" y="2177716"/>
            <a:ext cx="10876547" cy="1424322"/>
          </a:xfrm>
        </p:spPr>
        <p:txBody>
          <a:bodyPr anchor="b">
            <a:normAutofit/>
          </a:bodyPr>
          <a:lstStyle>
            <a:lvl1pPr algn="l">
              <a:defRPr sz="5000" b="1">
                <a:latin typeface="+mj-lt"/>
              </a:defRPr>
            </a:lvl1pPr>
          </a:lstStyle>
          <a:p>
            <a:r>
              <a:rPr lang="en-US"/>
              <a:t>Click to edit Master title style</a:t>
            </a:r>
            <a:endParaRPr lang="en-GB" dirty="0"/>
          </a:p>
        </p:txBody>
      </p:sp>
      <p:sp>
        <p:nvSpPr>
          <p:cNvPr id="3" name="Subtitle 2"/>
          <p:cNvSpPr>
            <a:spLocks noGrp="1"/>
          </p:cNvSpPr>
          <p:nvPr>
            <p:ph type="subTitle" idx="1"/>
          </p:nvPr>
        </p:nvSpPr>
        <p:spPr>
          <a:xfrm>
            <a:off x="477253" y="3638134"/>
            <a:ext cx="10876546" cy="1655762"/>
          </a:xfrm>
        </p:spPr>
        <p:txBody>
          <a:bodyPr/>
          <a:lstStyle>
            <a:lvl1pPr marL="0" indent="0" algn="l">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lvl1pPr>
              <a:defRPr>
                <a:latin typeface="+mn-lt"/>
              </a:defRPr>
            </a:lvl1pPr>
          </a:lstStyle>
          <a:p>
            <a:fld id="{8C93EA8F-5D32-42A5-B63F-842A0F047210}" type="datetimeFigureOut">
              <a:rPr lang="en-GB" smtClean="0"/>
              <a:pPr/>
              <a:t>11/11/2021</a:t>
            </a:fld>
            <a:endParaRPr lang="en-GB" dirty="0"/>
          </a:p>
        </p:txBody>
      </p:sp>
      <p:sp>
        <p:nvSpPr>
          <p:cNvPr id="5" name="Footer Placeholder 4"/>
          <p:cNvSpPr>
            <a:spLocks noGrp="1"/>
          </p:cNvSpPr>
          <p:nvPr>
            <p:ph type="ftr" sz="quarter" idx="11"/>
          </p:nvPr>
        </p:nvSpPr>
        <p:spPr/>
        <p:txBody>
          <a:bodyPr/>
          <a:lstStyle>
            <a:lvl1pPr>
              <a:defRPr>
                <a:latin typeface="+mn-lt"/>
              </a:defRPr>
            </a:lvl1pPr>
          </a:lstStyle>
          <a:p>
            <a:endParaRPr lang="en-GB" dirty="0"/>
          </a:p>
        </p:txBody>
      </p:sp>
      <p:sp>
        <p:nvSpPr>
          <p:cNvPr id="6" name="Slide Number Placeholder 5"/>
          <p:cNvSpPr>
            <a:spLocks noGrp="1"/>
          </p:cNvSpPr>
          <p:nvPr>
            <p:ph type="sldNum" sz="quarter" idx="12"/>
          </p:nvPr>
        </p:nvSpPr>
        <p:spPr/>
        <p:txBody>
          <a:bodyPr/>
          <a:lstStyle>
            <a:lvl1pPr>
              <a:defRPr>
                <a:latin typeface="+mn-lt"/>
              </a:defRPr>
            </a:lvl1pPr>
          </a:lstStyle>
          <a:p>
            <a:fld id="{2F3AB18B-998C-433D-808A-7D4CCF0545BB}" type="slidenum">
              <a:rPr lang="en-GB" smtClean="0"/>
              <a:pPr/>
              <a:t>‹#›</a:t>
            </a:fld>
            <a:endParaRPr lang="en-GB" dirty="0"/>
          </a:p>
        </p:txBody>
      </p:sp>
    </p:spTree>
    <p:extLst>
      <p:ext uri="{BB962C8B-B14F-4D97-AF65-F5344CB8AC3E}">
        <p14:creationId xmlns:p14="http://schemas.microsoft.com/office/powerpoint/2010/main" val="3015805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D5AF3D-ED38-3F49-A199-CE0540E66555}" type="datetimeFigureOut">
              <a:rPr lang="en-US" smtClean="0"/>
              <a:t>11/11/2021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F42B4E-F859-2D42-ADB1-205BCE3B384A}" type="slidenum">
              <a:rPr lang="en-US" smtClean="0"/>
              <a:t>‹#›</a:t>
            </a:fld>
            <a:endParaRPr lang="en-US"/>
          </a:p>
        </p:txBody>
      </p:sp>
    </p:spTree>
    <p:extLst>
      <p:ext uri="{BB962C8B-B14F-4D97-AF65-F5344CB8AC3E}">
        <p14:creationId xmlns:p14="http://schemas.microsoft.com/office/powerpoint/2010/main" val="2301072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AD5AF3D-ED38-3F49-A199-CE0540E66555}" type="datetimeFigureOut">
              <a:rPr lang="en-US" smtClean="0"/>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F42B4E-F859-2D42-ADB1-205BCE3B384A}"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2716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C710-A668-F144-8CC5-039AD81D3231}"/>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5473701" cy="370839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6275388" y="1989138"/>
            <a:ext cx="54737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Rectangle 9">
            <a:extLst>
              <a:ext uri="{FF2B5EF4-FFF2-40B4-BE49-F238E27FC236}">
                <a16:creationId xmlns:a16="http://schemas.microsoft.com/office/drawing/2014/main" id="{90920C73-37A6-4942-A69E-C78ECC18A0C3}"/>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D3B3AF-D3BA-1045-BAB2-3557246A2F38}"/>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12" name="Picture 11">
            <a:extLst>
              <a:ext uri="{FF2B5EF4-FFF2-40B4-BE49-F238E27FC236}">
                <a16:creationId xmlns:a16="http://schemas.microsoft.com/office/drawing/2014/main" id="{E06F3833-A1D3-0C45-9C27-8F07FBE3CC1C}"/>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3699692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 Slides no TO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01584" y="411770"/>
            <a:ext cx="1567542" cy="475633"/>
          </a:xfrm>
          <a:prstGeom prst="rect">
            <a:avLst/>
          </a:prstGeom>
        </p:spPr>
      </p:pic>
      <p:sp>
        <p:nvSpPr>
          <p:cNvPr id="7" name="Text Placeholder 2"/>
          <p:cNvSpPr>
            <a:spLocks noGrp="1"/>
          </p:cNvSpPr>
          <p:nvPr>
            <p:ph idx="1"/>
          </p:nvPr>
        </p:nvSpPr>
        <p:spPr>
          <a:xfrm>
            <a:off x="455427" y="1825625"/>
            <a:ext cx="10515600" cy="4351338"/>
          </a:xfrm>
          <a:prstGeom prst="rect">
            <a:avLst/>
          </a:prstGeom>
        </p:spPr>
        <p:txBody>
          <a:bodyPr vert="horz" lIns="91440" tIns="45720" rIns="91440" bIns="45720" rtlCol="0">
            <a:normAutofit/>
          </a:bodyPr>
          <a:lstStyle>
            <a:lvl2pPr marL="742950" indent="-285750">
              <a:buFont typeface="Wingdings" panose="05000000000000000000" pitchFamily="2" charset="2"/>
              <a:buChar char="§"/>
              <a:defRPr/>
            </a:lvl2pPr>
            <a:lvl3pPr marL="1200150" indent="-285750">
              <a:buFont typeface="Wingdings" panose="05000000000000000000" pitchFamily="2" charset="2"/>
              <a:buChar char="§"/>
              <a:defRPr>
                <a:latin typeface="Azo Sans Thin" panose="020B0303030303020204" pitchFamily="34" charset="0"/>
              </a:defRPr>
            </a:lvl3pPr>
            <a:lvl4pPr marL="1657350" indent="-285750">
              <a:buFont typeface="Wingdings" panose="05000000000000000000" pitchFamily="2" charset="2"/>
              <a:buChar char="§"/>
              <a:defRPr>
                <a:latin typeface="Azo Sans Thin" panose="020B0303030303020204" pitchFamily="34" charset="0"/>
              </a:defRPr>
            </a:lvl4pPr>
            <a:lvl5pPr marL="2114550" indent="-285750">
              <a:buFont typeface="Wingdings" panose="05000000000000000000" pitchFamily="2" charset="2"/>
              <a:buChar char="§"/>
              <a:defRPr>
                <a:latin typeface="Azo Sans Thin" panose="020B03030303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11/11/2021</a:t>
            </a:fld>
            <a:endParaRPr lang="en-GB"/>
          </a:p>
        </p:txBody>
      </p:sp>
      <p:sp>
        <p:nvSpPr>
          <p:cNvPr id="9" name="Title Placeholder 1"/>
          <p:cNvSpPr>
            <a:spLocks noGrp="1"/>
          </p:cNvSpPr>
          <p:nvPr>
            <p:ph type="title"/>
          </p:nvPr>
        </p:nvSpPr>
        <p:spPr>
          <a:xfrm>
            <a:off x="455427" y="369731"/>
            <a:ext cx="9285514"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534694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 Slides bot LOGO no TOT ">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5379" y="5939146"/>
            <a:ext cx="1567542" cy="475633"/>
          </a:xfrm>
          <a:prstGeom prst="rect">
            <a:avLst/>
          </a:prstGeom>
        </p:spPr>
      </p:pic>
      <p:sp>
        <p:nvSpPr>
          <p:cNvPr id="7" name="Text Placeholder 2"/>
          <p:cNvSpPr>
            <a:spLocks noGrp="1"/>
          </p:cNvSpPr>
          <p:nvPr>
            <p:ph idx="1"/>
          </p:nvPr>
        </p:nvSpPr>
        <p:spPr>
          <a:xfrm>
            <a:off x="455427" y="1825625"/>
            <a:ext cx="11261756" cy="3947854"/>
          </a:xfrm>
          <a:prstGeom prst="rect">
            <a:avLst/>
          </a:prstGeom>
        </p:spPr>
        <p:txBody>
          <a:bodyPr vert="horz" lIns="91440" tIns="45720" rIns="91440" bIns="45720" rtlCol="0">
            <a:normAutofit/>
          </a:bodyPr>
          <a:lstStyle>
            <a:lvl2pPr marL="742950" indent="-285750">
              <a:buFont typeface="Wingdings" panose="05000000000000000000" pitchFamily="2" charset="2"/>
              <a:buChar char="§"/>
              <a:defRPr/>
            </a:lvl2pPr>
            <a:lvl3pPr marL="1200150" indent="-285750">
              <a:buFont typeface="Wingdings" panose="05000000000000000000" pitchFamily="2" charset="2"/>
              <a:buChar char="§"/>
              <a:defRPr>
                <a:latin typeface="Azo Sans Thin" panose="020B0303030303020204" pitchFamily="34" charset="0"/>
              </a:defRPr>
            </a:lvl3pPr>
            <a:lvl4pPr marL="1657350" indent="-285750">
              <a:buFont typeface="Wingdings" panose="05000000000000000000" pitchFamily="2" charset="2"/>
              <a:buChar char="§"/>
              <a:defRPr>
                <a:latin typeface="Azo Sans Thin" panose="020B0303030303020204" pitchFamily="34" charset="0"/>
              </a:defRPr>
            </a:lvl4pPr>
            <a:lvl5pPr marL="2114550" indent="-285750">
              <a:buFont typeface="Wingdings" panose="05000000000000000000" pitchFamily="2" charset="2"/>
              <a:buChar char="§"/>
              <a:defRPr>
                <a:latin typeface="Azo Sans Thin" panose="020B03030303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11/11/2021</a:t>
            </a:fld>
            <a:endParaRPr lang="en-GB"/>
          </a:p>
        </p:txBody>
      </p:sp>
      <p:sp>
        <p:nvSpPr>
          <p:cNvPr id="9" name="Title Placeholder 1"/>
          <p:cNvSpPr>
            <a:spLocks noGrp="1"/>
          </p:cNvSpPr>
          <p:nvPr>
            <p:ph type="title"/>
          </p:nvPr>
        </p:nvSpPr>
        <p:spPr>
          <a:xfrm>
            <a:off x="455427" y="369731"/>
            <a:ext cx="11277494"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667988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 Slides TOT &amp; LOGO">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5362" y="6299510"/>
            <a:ext cx="2296304" cy="478804"/>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01584" y="411770"/>
            <a:ext cx="1567542" cy="475633"/>
          </a:xfrm>
          <a:prstGeom prst="rect">
            <a:avLst/>
          </a:prstGeom>
        </p:spPr>
      </p:pic>
      <p:sp>
        <p:nvSpPr>
          <p:cNvPr id="9" name="Text Placeholder 2"/>
          <p:cNvSpPr>
            <a:spLocks noGrp="1"/>
          </p:cNvSpPr>
          <p:nvPr>
            <p:ph idx="1"/>
          </p:nvPr>
        </p:nvSpPr>
        <p:spPr>
          <a:xfrm>
            <a:off x="455427" y="1825625"/>
            <a:ext cx="10515600" cy="4351338"/>
          </a:xfrm>
          <a:prstGeom prst="rect">
            <a:avLst/>
          </a:prstGeom>
        </p:spPr>
        <p:txBody>
          <a:bodyPr vert="horz" lIns="91440" tIns="45720" rIns="91440" bIns="45720" rtlCol="0">
            <a:normAutofit/>
          </a:bodyPr>
          <a:lstStyle>
            <a:lvl2pPr marL="742950" indent="-285750">
              <a:buFont typeface="Wingdings" panose="05000000000000000000" pitchFamily="2" charset="2"/>
              <a:buChar char="§"/>
              <a:defRPr/>
            </a:lvl2pPr>
            <a:lvl3pPr marL="1200150" indent="-285750">
              <a:buFont typeface="Wingdings" panose="05000000000000000000" pitchFamily="2" charset="2"/>
              <a:buChar char="§"/>
              <a:defRPr>
                <a:latin typeface="Azo Sans Thin" panose="020B0303030303020204" pitchFamily="34" charset="0"/>
              </a:defRPr>
            </a:lvl3pPr>
            <a:lvl4pPr marL="1657350" indent="-285750">
              <a:buFont typeface="Wingdings" panose="05000000000000000000" pitchFamily="2" charset="2"/>
              <a:buChar char="§"/>
              <a:defRPr>
                <a:latin typeface="Azo Sans Thin" panose="020B0303030303020204" pitchFamily="34" charset="0"/>
              </a:defRPr>
            </a:lvl4pPr>
            <a:lvl5pPr marL="2114550" indent="-285750">
              <a:buFont typeface="Wingdings" panose="05000000000000000000" pitchFamily="2" charset="2"/>
              <a:buChar char="§"/>
              <a:defRPr>
                <a:latin typeface="Azo Sans Thin" panose="020B03030303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11/11/2021</a:t>
            </a:fld>
            <a:endParaRPr lang="en-GB"/>
          </a:p>
        </p:txBody>
      </p:sp>
      <p:sp>
        <p:nvSpPr>
          <p:cNvPr id="11" name="Title Placeholder 1"/>
          <p:cNvSpPr>
            <a:spLocks noGrp="1"/>
          </p:cNvSpPr>
          <p:nvPr>
            <p:ph type="title"/>
          </p:nvPr>
        </p:nvSpPr>
        <p:spPr>
          <a:xfrm>
            <a:off x="455427" y="369731"/>
            <a:ext cx="9285514"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463595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hite Slides no TOT Logo Lef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5427" y="411771"/>
            <a:ext cx="1567542" cy="475633"/>
          </a:xfrm>
          <a:prstGeom prst="rect">
            <a:avLst/>
          </a:prstGeom>
        </p:spPr>
      </p:pic>
      <p:sp>
        <p:nvSpPr>
          <p:cNvPr id="7" name="Text Placeholder 2"/>
          <p:cNvSpPr>
            <a:spLocks noGrp="1"/>
          </p:cNvSpPr>
          <p:nvPr>
            <p:ph idx="1"/>
          </p:nvPr>
        </p:nvSpPr>
        <p:spPr>
          <a:xfrm>
            <a:off x="455427" y="1825625"/>
            <a:ext cx="10515600" cy="4351338"/>
          </a:xfrm>
          <a:prstGeom prst="rect">
            <a:avLst/>
          </a:prstGeom>
        </p:spPr>
        <p:txBody>
          <a:bodyPr vert="horz" lIns="91440" tIns="45720" rIns="91440" bIns="45720" rtlCol="0">
            <a:normAutofit/>
          </a:bodyPr>
          <a:lstStyle>
            <a:lvl2pPr marL="742950" indent="-285750">
              <a:buFont typeface="Wingdings" panose="05000000000000000000" pitchFamily="2" charset="2"/>
              <a:buChar char="§"/>
              <a:defRPr/>
            </a:lvl2pPr>
            <a:lvl3pPr marL="1200150" indent="-285750">
              <a:buFont typeface="Wingdings" panose="05000000000000000000" pitchFamily="2" charset="2"/>
              <a:buChar char="§"/>
              <a:defRPr>
                <a:latin typeface="Azo Sans Thin" panose="020B0303030303020204" pitchFamily="34" charset="0"/>
              </a:defRPr>
            </a:lvl3pPr>
            <a:lvl4pPr marL="1657350" indent="-285750">
              <a:buFont typeface="Wingdings" panose="05000000000000000000" pitchFamily="2" charset="2"/>
              <a:buChar char="§"/>
              <a:defRPr>
                <a:latin typeface="Azo Sans Thin" panose="020B0303030303020204" pitchFamily="34" charset="0"/>
              </a:defRPr>
            </a:lvl4pPr>
            <a:lvl5pPr marL="2114550" indent="-285750">
              <a:buFont typeface="Wingdings" panose="05000000000000000000" pitchFamily="2" charset="2"/>
              <a:buChar char="§"/>
              <a:defRPr>
                <a:latin typeface="Azo Sans Thin" panose="020B03030303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11/11/2021</a:t>
            </a:fld>
            <a:endParaRPr lang="en-GB"/>
          </a:p>
        </p:txBody>
      </p:sp>
      <p:sp>
        <p:nvSpPr>
          <p:cNvPr id="9" name="Title Placeholder 1"/>
          <p:cNvSpPr>
            <a:spLocks noGrp="1"/>
          </p:cNvSpPr>
          <p:nvPr>
            <p:ph type="title"/>
          </p:nvPr>
        </p:nvSpPr>
        <p:spPr>
          <a:xfrm>
            <a:off x="2554013" y="369731"/>
            <a:ext cx="8417013"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404419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 Slides Section Break Shor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GB"/>
          </a:p>
        </p:txBody>
      </p:sp>
      <p:sp>
        <p:nvSpPr>
          <p:cNvPr id="6" name="Date Placeholder 2"/>
          <p:cNvSpPr>
            <a:spLocks noGrp="1"/>
          </p:cNvSpPr>
          <p:nvPr>
            <p:ph type="dt" sz="half" idx="10"/>
          </p:nvPr>
        </p:nvSpPr>
        <p:spPr>
          <a:xfrm>
            <a:off x="455427" y="6356350"/>
            <a:ext cx="2743200" cy="365125"/>
          </a:xfrm>
        </p:spPr>
        <p:txBody>
          <a:bodyPr/>
          <a:lstStyle/>
          <a:p>
            <a:fld id="{1370C4FA-0DA2-470F-BFEF-56E857E51CBE}" type="datetimeFigureOut">
              <a:rPr lang="en-GB" smtClean="0"/>
              <a:t>11/11/2021</a:t>
            </a:fld>
            <a:endParaRPr lang="en-GB"/>
          </a:p>
        </p:txBody>
      </p:sp>
      <p:sp>
        <p:nvSpPr>
          <p:cNvPr id="9" name="Text Placeholder 2"/>
          <p:cNvSpPr>
            <a:spLocks noGrp="1"/>
          </p:cNvSpPr>
          <p:nvPr>
            <p:ph type="body" idx="1" hasCustomPrompt="1"/>
          </p:nvPr>
        </p:nvSpPr>
        <p:spPr>
          <a:xfrm>
            <a:off x="455427" y="4821615"/>
            <a:ext cx="7772400" cy="1298705"/>
          </a:xfrm>
        </p:spPr>
        <p:txBody>
          <a:bodyPr/>
          <a:lstStyle>
            <a:lvl1pPr marL="0" indent="0">
              <a:buNone/>
              <a:defRPr sz="2400" baseline="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 Title Heading</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01584" y="411770"/>
            <a:ext cx="1567542" cy="475633"/>
          </a:xfrm>
          <a:prstGeom prst="rect">
            <a:avLst/>
          </a:prstGeom>
        </p:spPr>
      </p:pic>
      <p:sp>
        <p:nvSpPr>
          <p:cNvPr id="12" name="Title 1"/>
          <p:cNvSpPr>
            <a:spLocks noGrp="1"/>
          </p:cNvSpPr>
          <p:nvPr>
            <p:ph type="title" hasCustomPrompt="1"/>
          </p:nvPr>
        </p:nvSpPr>
        <p:spPr>
          <a:xfrm>
            <a:off x="455427" y="394139"/>
            <a:ext cx="7772400" cy="4312052"/>
          </a:xfrm>
        </p:spPr>
        <p:txBody>
          <a:bodyPr anchor="t">
            <a:normAutofit/>
          </a:bodyPr>
          <a:lstStyle>
            <a:lvl1pPr>
              <a:defRPr sz="6600"/>
            </a:lvl1pPr>
          </a:lstStyle>
          <a:p>
            <a:r>
              <a:rPr lang="en-US" dirty="0"/>
              <a:t>Section Title</a:t>
            </a:r>
            <a:endParaRPr lang="en-GB" dirty="0"/>
          </a:p>
        </p:txBody>
      </p:sp>
    </p:spTree>
    <p:extLst>
      <p:ext uri="{BB962C8B-B14F-4D97-AF65-F5344CB8AC3E}">
        <p14:creationId xmlns:p14="http://schemas.microsoft.com/office/powerpoint/2010/main" val="40594731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hite Slides Section Break Lon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5427" y="6356350"/>
            <a:ext cx="2743200" cy="365125"/>
          </a:xfrm>
        </p:spPr>
        <p:txBody>
          <a:bodyPr/>
          <a:lstStyle/>
          <a:p>
            <a:fld id="{1370C4FA-0DA2-470F-BFEF-56E857E51CBE}" type="datetimeFigureOut">
              <a:rPr lang="en-GB" smtClean="0"/>
              <a:t>11/11/2021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16F8A46-E344-42B0-8AFF-66A3024D4E24}" type="slidenum">
              <a:rPr lang="en-GB" smtClean="0"/>
              <a:t>‹#›</a:t>
            </a:fld>
            <a:endParaRPr lang="en-GB"/>
          </a:p>
        </p:txBody>
      </p:sp>
      <p:sp>
        <p:nvSpPr>
          <p:cNvPr id="7" name="Title 1"/>
          <p:cNvSpPr>
            <a:spLocks noGrp="1"/>
          </p:cNvSpPr>
          <p:nvPr>
            <p:ph type="title" hasCustomPrompt="1"/>
          </p:nvPr>
        </p:nvSpPr>
        <p:spPr>
          <a:xfrm>
            <a:off x="455427" y="1741269"/>
            <a:ext cx="10515600" cy="2852737"/>
          </a:xfrm>
        </p:spPr>
        <p:txBody>
          <a:bodyPr anchor="b"/>
          <a:lstStyle>
            <a:lvl1pPr>
              <a:defRPr sz="6000" baseline="0"/>
            </a:lvl1pPr>
          </a:lstStyle>
          <a:p>
            <a:r>
              <a:rPr lang="en-US" dirty="0"/>
              <a:t>Section Title</a:t>
            </a:r>
            <a:endParaRPr lang="en-GB" dirty="0"/>
          </a:p>
        </p:txBody>
      </p:sp>
      <p:sp>
        <p:nvSpPr>
          <p:cNvPr id="8" name="Text Placeholder 2"/>
          <p:cNvSpPr>
            <a:spLocks noGrp="1"/>
          </p:cNvSpPr>
          <p:nvPr>
            <p:ph type="body" idx="1" hasCustomPrompt="1"/>
          </p:nvPr>
        </p:nvSpPr>
        <p:spPr>
          <a:xfrm>
            <a:off x="455427" y="4709857"/>
            <a:ext cx="10515600" cy="1411324"/>
          </a:xfrm>
        </p:spPr>
        <p:txBody>
          <a:bodyPr/>
          <a:lstStyle>
            <a:lvl1pPr marL="0" indent="0">
              <a:buNone/>
              <a:defRPr sz="2400" baseline="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 Title Heading</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5427" y="411771"/>
            <a:ext cx="1567542" cy="475633"/>
          </a:xfrm>
          <a:prstGeom prst="rect">
            <a:avLst/>
          </a:prstGeom>
        </p:spPr>
      </p:pic>
    </p:spTree>
    <p:extLst>
      <p:ext uri="{BB962C8B-B14F-4D97-AF65-F5344CB8AC3E}">
        <p14:creationId xmlns:p14="http://schemas.microsoft.com/office/powerpoint/2010/main" val="2529438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White Logo Only">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8881" y="2413398"/>
            <a:ext cx="6694239" cy="2031205"/>
          </a:xfrm>
          <a:prstGeom prst="rect">
            <a:avLst/>
          </a:prstGeom>
        </p:spPr>
      </p:pic>
    </p:spTree>
    <p:extLst>
      <p:ext uri="{BB962C8B-B14F-4D97-AF65-F5344CB8AC3E}">
        <p14:creationId xmlns:p14="http://schemas.microsoft.com/office/powerpoint/2010/main" val="153068989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Title Slide TO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zo Sans" panose="020B0603030303020204" pitchFamily="34" charset="0"/>
              </a:defRPr>
            </a:lvl1pPr>
          </a:lstStyle>
          <a:p>
            <a:fld id="{8C93EA8F-5D32-42A5-B63F-842A0F047210}" type="datetimeFigureOut">
              <a:rPr lang="en-GB" smtClean="0"/>
              <a:pPr/>
              <a:t>11/11/2021</a:t>
            </a:fld>
            <a:endParaRPr lang="en-GB"/>
          </a:p>
        </p:txBody>
      </p:sp>
      <p:sp>
        <p:nvSpPr>
          <p:cNvPr id="5" name="Footer Placeholder 4"/>
          <p:cNvSpPr>
            <a:spLocks noGrp="1"/>
          </p:cNvSpPr>
          <p:nvPr>
            <p:ph type="ftr" sz="quarter" idx="11"/>
          </p:nvPr>
        </p:nvSpPr>
        <p:spPr/>
        <p:txBody>
          <a:bodyPr/>
          <a:lstStyle>
            <a:lvl1pPr>
              <a:defRPr>
                <a:latin typeface="Azo Sans" panose="020B0603030303020204"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Azo Sans" panose="020B0603030303020204" pitchFamily="34" charset="0"/>
              </a:defRPr>
            </a:lvl1pPr>
          </a:lstStyle>
          <a:p>
            <a:fld id="{2F3AB18B-998C-433D-808A-7D4CCF0545BB}" type="slidenum">
              <a:rPr lang="en-GB" smtClean="0"/>
              <a:pPr/>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14696" y="5968092"/>
            <a:ext cx="2296304" cy="478804"/>
          </a:xfrm>
          <a:prstGeom prst="rect">
            <a:avLst/>
          </a:prstGeom>
        </p:spPr>
      </p:pic>
      <p:sp>
        <p:nvSpPr>
          <p:cNvPr id="9" name="Title 1">
            <a:extLst>
              <a:ext uri="{FF2B5EF4-FFF2-40B4-BE49-F238E27FC236}">
                <a16:creationId xmlns:a16="http://schemas.microsoft.com/office/drawing/2014/main" id="{26400229-F14B-4AC9-8DB2-9143BEBE9128}"/>
              </a:ext>
            </a:extLst>
          </p:cNvPr>
          <p:cNvSpPr>
            <a:spLocks noGrp="1"/>
          </p:cNvSpPr>
          <p:nvPr>
            <p:ph type="ctrTitle"/>
          </p:nvPr>
        </p:nvSpPr>
        <p:spPr>
          <a:xfrm>
            <a:off x="477252" y="2177716"/>
            <a:ext cx="10876547" cy="1424322"/>
          </a:xfrm>
        </p:spPr>
        <p:txBody>
          <a:bodyPr anchor="b">
            <a:normAutofit/>
          </a:bodyPr>
          <a:lstStyle>
            <a:lvl1pPr algn="l">
              <a:defRPr sz="5000" b="1">
                <a:latin typeface="+mj-lt"/>
              </a:defRPr>
            </a:lvl1pPr>
          </a:lstStyle>
          <a:p>
            <a:r>
              <a:rPr lang="en-US"/>
              <a:t>Click to edit Master title style</a:t>
            </a:r>
            <a:endParaRPr lang="en-GB"/>
          </a:p>
        </p:txBody>
      </p:sp>
      <p:sp>
        <p:nvSpPr>
          <p:cNvPr id="10" name="Subtitle 2">
            <a:extLst>
              <a:ext uri="{FF2B5EF4-FFF2-40B4-BE49-F238E27FC236}">
                <a16:creationId xmlns:a16="http://schemas.microsoft.com/office/drawing/2014/main" id="{B695948C-DF93-44F2-82EE-53A39120EA70}"/>
              </a:ext>
            </a:extLst>
          </p:cNvPr>
          <p:cNvSpPr>
            <a:spLocks noGrp="1"/>
          </p:cNvSpPr>
          <p:nvPr>
            <p:ph type="subTitle" idx="1"/>
          </p:nvPr>
        </p:nvSpPr>
        <p:spPr>
          <a:xfrm>
            <a:off x="477253" y="3638134"/>
            <a:ext cx="10876546" cy="1655762"/>
          </a:xfrm>
        </p:spPr>
        <p:txBody>
          <a:bodyPr/>
          <a:lstStyle>
            <a:lvl1pPr marL="0" indent="0" algn="l">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1577866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White 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02032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ack Slides no TOT">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p>
        </p:txBody>
      </p:sp>
      <p:sp>
        <p:nvSpPr>
          <p:cNvPr id="13" name="Text Placeholder 2"/>
          <p:cNvSpPr>
            <a:spLocks noGrp="1"/>
          </p:cNvSpPr>
          <p:nvPr>
            <p:ph idx="1"/>
          </p:nvPr>
        </p:nvSpPr>
        <p:spPr>
          <a:xfrm>
            <a:off x="455427"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11/11/2021</a:t>
            </a:fld>
            <a:endParaRPr lang="en-GB"/>
          </a:p>
        </p:txBody>
      </p:sp>
      <p:sp>
        <p:nvSpPr>
          <p:cNvPr id="15" name="Title Placeholder 1"/>
          <p:cNvSpPr>
            <a:spLocks noGrp="1"/>
          </p:cNvSpPr>
          <p:nvPr>
            <p:ph type="title"/>
          </p:nvPr>
        </p:nvSpPr>
        <p:spPr>
          <a:xfrm>
            <a:off x="455427" y="369731"/>
            <a:ext cx="9285514"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17045CDD-E9C0-49C1-B4D4-324A8B9CF1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92197" y="373733"/>
            <a:ext cx="1558109" cy="472771"/>
          </a:xfrm>
          <a:prstGeom prst="rect">
            <a:avLst/>
          </a:prstGeom>
        </p:spPr>
      </p:pic>
    </p:spTree>
    <p:extLst>
      <p:ext uri="{BB962C8B-B14F-4D97-AF65-F5344CB8AC3E}">
        <p14:creationId xmlns:p14="http://schemas.microsoft.com/office/powerpoint/2010/main" val="2708183615"/>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lack Slides no TOT Logo Left">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p>
        </p:txBody>
      </p:sp>
      <p:sp>
        <p:nvSpPr>
          <p:cNvPr id="13" name="Text Placeholder 2"/>
          <p:cNvSpPr>
            <a:spLocks noGrp="1"/>
          </p:cNvSpPr>
          <p:nvPr>
            <p:ph idx="1"/>
          </p:nvPr>
        </p:nvSpPr>
        <p:spPr>
          <a:xfrm>
            <a:off x="455427"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11/11/2021</a:t>
            </a:fld>
            <a:endParaRPr lang="en-GB"/>
          </a:p>
        </p:txBody>
      </p:sp>
      <p:sp>
        <p:nvSpPr>
          <p:cNvPr id="8" name="Title Placeholder 1"/>
          <p:cNvSpPr>
            <a:spLocks noGrp="1"/>
          </p:cNvSpPr>
          <p:nvPr>
            <p:ph type="title"/>
          </p:nvPr>
        </p:nvSpPr>
        <p:spPr>
          <a:xfrm>
            <a:off x="2554013" y="369731"/>
            <a:ext cx="8417013"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5427" y="446231"/>
            <a:ext cx="1558109" cy="472771"/>
          </a:xfrm>
          <a:prstGeom prst="rect">
            <a:avLst/>
          </a:prstGeom>
        </p:spPr>
      </p:pic>
    </p:spTree>
    <p:extLst>
      <p:ext uri="{BB962C8B-B14F-4D97-AF65-F5344CB8AC3E}">
        <p14:creationId xmlns:p14="http://schemas.microsoft.com/office/powerpoint/2010/main" val="3261937272"/>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lack Slides bot LOGO no TOT ">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9074" y="5940577"/>
            <a:ext cx="1558109" cy="472771"/>
          </a:xfrm>
          <a:prstGeom prst="rect">
            <a:avLst/>
          </a:prstGeom>
        </p:spPr>
      </p:pic>
      <p:sp>
        <p:nvSpPr>
          <p:cNvPr id="13"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11/11/2021</a:t>
            </a:fld>
            <a:endParaRPr lang="en-GB"/>
          </a:p>
        </p:txBody>
      </p:sp>
      <p:sp>
        <p:nvSpPr>
          <p:cNvPr id="14" name="Title Placeholder 1"/>
          <p:cNvSpPr>
            <a:spLocks noGrp="1"/>
          </p:cNvSpPr>
          <p:nvPr>
            <p:ph type="title"/>
          </p:nvPr>
        </p:nvSpPr>
        <p:spPr>
          <a:xfrm>
            <a:off x="455427" y="369731"/>
            <a:ext cx="11261756"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8" name="Text Placeholder 2"/>
          <p:cNvSpPr>
            <a:spLocks noGrp="1"/>
          </p:cNvSpPr>
          <p:nvPr>
            <p:ph idx="1"/>
          </p:nvPr>
        </p:nvSpPr>
        <p:spPr>
          <a:xfrm>
            <a:off x="455427"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52495495"/>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White Slides TOT &amp; LOGO">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8441" y="6299109"/>
            <a:ext cx="2300152" cy="479606"/>
          </a:xfrm>
          <a:prstGeom prst="rect">
            <a:avLst/>
          </a:prstGeom>
        </p:spPr>
      </p:pic>
      <p:sp>
        <p:nvSpPr>
          <p:cNvPr id="14"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11/11/2021</a:t>
            </a:fld>
            <a:endParaRPr lang="en-GB"/>
          </a:p>
        </p:txBody>
      </p:sp>
      <p:sp>
        <p:nvSpPr>
          <p:cNvPr id="15" name="Title Placeholder 1"/>
          <p:cNvSpPr>
            <a:spLocks noGrp="1"/>
          </p:cNvSpPr>
          <p:nvPr>
            <p:ph type="title"/>
          </p:nvPr>
        </p:nvSpPr>
        <p:spPr>
          <a:xfrm>
            <a:off x="455427" y="369731"/>
            <a:ext cx="9285514"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9" name="Text Placeholder 2"/>
          <p:cNvSpPr>
            <a:spLocks noGrp="1"/>
          </p:cNvSpPr>
          <p:nvPr>
            <p:ph idx="1"/>
          </p:nvPr>
        </p:nvSpPr>
        <p:spPr>
          <a:xfrm>
            <a:off x="455427"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963EA8B6-D2DD-4062-A64D-2D0E75F499C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92197" y="373733"/>
            <a:ext cx="1558109" cy="472771"/>
          </a:xfrm>
          <a:prstGeom prst="rect">
            <a:avLst/>
          </a:prstGeom>
        </p:spPr>
      </p:pic>
    </p:spTree>
    <p:extLst>
      <p:ext uri="{BB962C8B-B14F-4D97-AF65-F5344CB8AC3E}">
        <p14:creationId xmlns:p14="http://schemas.microsoft.com/office/powerpoint/2010/main" val="2918744148"/>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ck Slides Section Break Shor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370C4FA-0DA2-470F-BFEF-56E857E51CBE}" type="datetimeFigureOut">
              <a:rPr lang="en-GB" smtClean="0"/>
              <a:t>11/11/2021</a:t>
            </a:fld>
            <a:endParaRPr lang="en-GB"/>
          </a:p>
        </p:txBody>
      </p:sp>
      <p:sp>
        <p:nvSpPr>
          <p:cNvPr id="4" name="Footer Placeholder 3"/>
          <p:cNvSpPr>
            <a:spLocks noGrp="1"/>
          </p:cNvSpPr>
          <p:nvPr>
            <p:ph type="ftr" sz="quarter" idx="11"/>
          </p:nvPr>
        </p:nvSpPr>
        <p:spPr/>
        <p:txBody>
          <a:bodyPr/>
          <a:lstStyle/>
          <a:p>
            <a:endParaRPr lang="en-GB"/>
          </a:p>
        </p:txBody>
      </p:sp>
      <p:sp>
        <p:nvSpPr>
          <p:cNvPr id="5" name="Title 1"/>
          <p:cNvSpPr>
            <a:spLocks noGrp="1"/>
          </p:cNvSpPr>
          <p:nvPr>
            <p:ph type="title" hasCustomPrompt="1"/>
          </p:nvPr>
        </p:nvSpPr>
        <p:spPr>
          <a:xfrm>
            <a:off x="455427" y="394139"/>
            <a:ext cx="7772400" cy="4312052"/>
          </a:xfrm>
        </p:spPr>
        <p:txBody>
          <a:bodyPr anchor="t">
            <a:normAutofit/>
          </a:bodyPr>
          <a:lstStyle>
            <a:lvl1pPr>
              <a:defRPr sz="6600"/>
            </a:lvl1pPr>
          </a:lstStyle>
          <a:p>
            <a:r>
              <a:rPr lang="en-US" dirty="0"/>
              <a:t>Section Title</a:t>
            </a:r>
            <a:endParaRPr lang="en-GB" dirty="0"/>
          </a:p>
        </p:txBody>
      </p:sp>
      <p:sp>
        <p:nvSpPr>
          <p:cNvPr id="6" name="Text Placeholder 2"/>
          <p:cNvSpPr>
            <a:spLocks noGrp="1"/>
          </p:cNvSpPr>
          <p:nvPr>
            <p:ph type="body" idx="1" hasCustomPrompt="1"/>
          </p:nvPr>
        </p:nvSpPr>
        <p:spPr>
          <a:xfrm>
            <a:off x="455427" y="4821615"/>
            <a:ext cx="7772400" cy="1298705"/>
          </a:xfrm>
        </p:spPr>
        <p:txBody>
          <a:bodyPr/>
          <a:lstStyle>
            <a:lvl1pPr marL="0" indent="0">
              <a:buNone/>
              <a:defRPr sz="2400" baseline="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 Title Heading</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92197" y="373733"/>
            <a:ext cx="1558109" cy="472771"/>
          </a:xfrm>
          <a:prstGeom prst="rect">
            <a:avLst/>
          </a:prstGeom>
        </p:spPr>
      </p:pic>
    </p:spTree>
    <p:extLst>
      <p:ext uri="{BB962C8B-B14F-4D97-AF65-F5344CB8AC3E}">
        <p14:creationId xmlns:p14="http://schemas.microsoft.com/office/powerpoint/2010/main" val="13330672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hite Slides Section Break Lo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427" y="1741269"/>
            <a:ext cx="10515600" cy="2852737"/>
          </a:xfrm>
        </p:spPr>
        <p:txBody>
          <a:bodyPr anchor="b"/>
          <a:lstStyle>
            <a:lvl1pPr>
              <a:defRPr sz="6000" baseline="0"/>
            </a:lvl1pPr>
          </a:lstStyle>
          <a:p>
            <a:r>
              <a:rPr lang="en-US" dirty="0"/>
              <a:t>Section Title</a:t>
            </a:r>
            <a:endParaRPr lang="en-GB" dirty="0"/>
          </a:p>
        </p:txBody>
      </p:sp>
      <p:sp>
        <p:nvSpPr>
          <p:cNvPr id="4" name="Date Placeholder 3"/>
          <p:cNvSpPr>
            <a:spLocks noGrp="1"/>
          </p:cNvSpPr>
          <p:nvPr>
            <p:ph type="dt" sz="half" idx="10"/>
          </p:nvPr>
        </p:nvSpPr>
        <p:spPr/>
        <p:txBody>
          <a:bodyPr/>
          <a:lstStyle/>
          <a:p>
            <a:fld id="{1370C4FA-0DA2-470F-BFEF-56E857E51CBE}" type="datetimeFigureOut">
              <a:rPr lang="en-GB" smtClean="0"/>
              <a:t>11/11/2021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16F8A46-E344-42B0-8AFF-66A3024D4E24}" type="slidenum">
              <a:rPr lang="en-GB" smtClean="0"/>
              <a:t>‹#›</a:t>
            </a:fld>
            <a:endParaRPr lang="en-GB"/>
          </a:p>
        </p:txBody>
      </p:sp>
      <p:sp>
        <p:nvSpPr>
          <p:cNvPr id="9" name="Text Placeholder 2"/>
          <p:cNvSpPr>
            <a:spLocks noGrp="1"/>
          </p:cNvSpPr>
          <p:nvPr>
            <p:ph type="body" idx="1" hasCustomPrompt="1"/>
          </p:nvPr>
        </p:nvSpPr>
        <p:spPr>
          <a:xfrm>
            <a:off x="455427" y="4709857"/>
            <a:ext cx="10515600" cy="1411324"/>
          </a:xfrm>
        </p:spPr>
        <p:txBody>
          <a:bodyPr/>
          <a:lstStyle>
            <a:lvl1pPr marL="0" indent="0">
              <a:buNone/>
              <a:defRPr sz="2400" baseline="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 Title Heading</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5427" y="509291"/>
            <a:ext cx="1558109" cy="472771"/>
          </a:xfrm>
          <a:prstGeom prst="rect">
            <a:avLst/>
          </a:prstGeom>
        </p:spPr>
      </p:pic>
    </p:spTree>
    <p:extLst>
      <p:ext uri="{BB962C8B-B14F-4D97-AF65-F5344CB8AC3E}">
        <p14:creationId xmlns:p14="http://schemas.microsoft.com/office/powerpoint/2010/main" val="18696332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White Logo Onl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8881" y="2413398"/>
            <a:ext cx="6694239" cy="2031205"/>
          </a:xfrm>
          <a:prstGeom prst="rect">
            <a:avLst/>
          </a:prstGeom>
        </p:spPr>
      </p:pic>
    </p:spTree>
    <p:extLst>
      <p:ext uri="{BB962C8B-B14F-4D97-AF65-F5344CB8AC3E}">
        <p14:creationId xmlns:p14="http://schemas.microsoft.com/office/powerpoint/2010/main" val="23790201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lack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66245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AD5AF3D-ED38-3F49-A199-CE0540E66555}" type="datetimeFigureOut">
              <a:rPr lang="en-US" smtClean="0"/>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F42B4E-F859-2D42-ADB1-205BCE3B384A}"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969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ck Title Slide no TO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zo Sans" panose="020B0603030303020204" pitchFamily="34" charset="0"/>
              </a:defRPr>
            </a:lvl1pPr>
          </a:lstStyle>
          <a:p>
            <a:fld id="{8C93EA8F-5D32-42A5-B63F-842A0F047210}" type="datetimeFigureOut">
              <a:rPr lang="en-GB" smtClean="0"/>
              <a:pPr/>
              <a:t>11/11/2021</a:t>
            </a:fld>
            <a:endParaRPr lang="en-GB"/>
          </a:p>
        </p:txBody>
      </p:sp>
      <p:sp>
        <p:nvSpPr>
          <p:cNvPr id="5" name="Footer Placeholder 4"/>
          <p:cNvSpPr>
            <a:spLocks noGrp="1"/>
          </p:cNvSpPr>
          <p:nvPr>
            <p:ph type="ftr" sz="quarter" idx="11"/>
          </p:nvPr>
        </p:nvSpPr>
        <p:spPr/>
        <p:txBody>
          <a:bodyPr/>
          <a:lstStyle>
            <a:lvl1pPr>
              <a:defRPr>
                <a:latin typeface="Azo Sans" panose="020B0603030303020204"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Azo Sans" panose="020B0603030303020204" pitchFamily="34" charset="0"/>
              </a:defRPr>
            </a:lvl1pPr>
          </a:lstStyle>
          <a:p>
            <a:fld id="{2F3AB18B-998C-433D-808A-7D4CCF0545BB}" type="slidenum">
              <a:rPr lang="en-GB" smtClean="0"/>
              <a:pPr/>
              <a:t>‹#›</a:t>
            </a:fld>
            <a:endParaRPr lang="en-GB"/>
          </a:p>
        </p:txBody>
      </p:sp>
      <p:sp>
        <p:nvSpPr>
          <p:cNvPr id="7" name="Title 1">
            <a:extLst>
              <a:ext uri="{FF2B5EF4-FFF2-40B4-BE49-F238E27FC236}">
                <a16:creationId xmlns:a16="http://schemas.microsoft.com/office/drawing/2014/main" id="{C86793EA-4A92-495B-8317-C6752319D2FB}"/>
              </a:ext>
            </a:extLst>
          </p:cNvPr>
          <p:cNvSpPr>
            <a:spLocks noGrp="1"/>
          </p:cNvSpPr>
          <p:nvPr>
            <p:ph type="ctrTitle"/>
          </p:nvPr>
        </p:nvSpPr>
        <p:spPr>
          <a:xfrm>
            <a:off x="477252" y="2177716"/>
            <a:ext cx="10876547" cy="1424322"/>
          </a:xfrm>
        </p:spPr>
        <p:txBody>
          <a:bodyPr anchor="b">
            <a:normAutofit/>
          </a:bodyPr>
          <a:lstStyle>
            <a:lvl1pPr algn="l">
              <a:defRPr sz="5000" b="1">
                <a:latin typeface="+mj-lt"/>
              </a:defRPr>
            </a:lvl1pPr>
          </a:lstStyle>
          <a:p>
            <a:r>
              <a:rPr lang="en-US" dirty="0"/>
              <a:t>Click to edit Master title style</a:t>
            </a:r>
            <a:endParaRPr lang="en-GB" dirty="0"/>
          </a:p>
        </p:txBody>
      </p:sp>
      <p:sp>
        <p:nvSpPr>
          <p:cNvPr id="8" name="Subtitle 2">
            <a:extLst>
              <a:ext uri="{FF2B5EF4-FFF2-40B4-BE49-F238E27FC236}">
                <a16:creationId xmlns:a16="http://schemas.microsoft.com/office/drawing/2014/main" id="{61501784-0BAA-47EF-8756-13887624EB79}"/>
              </a:ext>
            </a:extLst>
          </p:cNvPr>
          <p:cNvSpPr>
            <a:spLocks noGrp="1"/>
          </p:cNvSpPr>
          <p:nvPr>
            <p:ph type="subTitle" idx="1"/>
          </p:nvPr>
        </p:nvSpPr>
        <p:spPr>
          <a:xfrm>
            <a:off x="477253" y="3638134"/>
            <a:ext cx="10876546" cy="1655762"/>
          </a:xfrm>
        </p:spPr>
        <p:txBody>
          <a:bodyPr/>
          <a:lstStyle>
            <a:lvl1pPr marL="0" indent="0" algn="l">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7627413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Image Fill Option 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115887"/>
            <a:ext cx="12191999" cy="6626226"/>
          </a:xfrm>
          <a:prstGeom prst="rect">
            <a:avLst/>
          </a:prstGeom>
        </p:spPr>
        <p:txBody>
          <a:bodyPr/>
          <a:lstStyle/>
          <a:p>
            <a:endParaRPr lang="en-US" dirty="0"/>
          </a:p>
        </p:txBody>
      </p:sp>
      <p:sp>
        <p:nvSpPr>
          <p:cNvPr id="6" name="Rectangle 5">
            <a:extLst>
              <a:ext uri="{FF2B5EF4-FFF2-40B4-BE49-F238E27FC236}">
                <a16:creationId xmlns:a16="http://schemas.microsoft.com/office/drawing/2014/main" id="{D8E04121-C066-3A40-876B-1CA0C26BE5A7}"/>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spTree>
    <p:extLst>
      <p:ext uri="{BB962C8B-B14F-4D97-AF65-F5344CB8AC3E}">
        <p14:creationId xmlns:p14="http://schemas.microsoft.com/office/powerpoint/2010/main" val="2715931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2" y="2813048"/>
            <a:ext cx="3529013"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FADD979E-7EEF-5D4A-8AC3-74C6CE848442}"/>
              </a:ext>
            </a:extLst>
          </p:cNvPr>
          <p:cNvSpPr>
            <a:spLocks noGrp="1"/>
          </p:cNvSpPr>
          <p:nvPr>
            <p:ph type="body" sz="quarter" idx="3"/>
          </p:nvPr>
        </p:nvSpPr>
        <p:spPr>
          <a:xfrm>
            <a:off x="8220075" y="1989138"/>
            <a:ext cx="3527425"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2813047"/>
            <a:ext cx="3527425"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5">
            <a:extLst>
              <a:ext uri="{FF2B5EF4-FFF2-40B4-BE49-F238E27FC236}">
                <a16:creationId xmlns:a16="http://schemas.microsoft.com/office/drawing/2014/main" id="{C43422A0-145A-7943-95AD-B9C948D26B2D}"/>
              </a:ext>
            </a:extLst>
          </p:cNvPr>
          <p:cNvSpPr>
            <a:spLocks noGrp="1"/>
          </p:cNvSpPr>
          <p:nvPr>
            <p:ph sz="quarter" idx="10"/>
          </p:nvPr>
        </p:nvSpPr>
        <p:spPr>
          <a:xfrm>
            <a:off x="8220076" y="2813046"/>
            <a:ext cx="3529012" cy="2884491"/>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4" name="Picture 13">
            <a:extLst>
              <a:ext uri="{FF2B5EF4-FFF2-40B4-BE49-F238E27FC236}">
                <a16:creationId xmlns:a16="http://schemas.microsoft.com/office/drawing/2014/main" id="{CE2A91DF-79A7-914F-947D-CF72742487D7}"/>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8" name="Text Placeholder 11">
            <a:extLst>
              <a:ext uri="{FF2B5EF4-FFF2-40B4-BE49-F238E27FC236}">
                <a16:creationId xmlns:a16="http://schemas.microsoft.com/office/drawing/2014/main" id="{EF264802-11B4-5941-991C-96BAD56284CF}"/>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9" name="Title 1">
            <a:extLst>
              <a:ext uri="{FF2B5EF4-FFF2-40B4-BE49-F238E27FC236}">
                <a16:creationId xmlns:a16="http://schemas.microsoft.com/office/drawing/2014/main" id="{AC1D1754-6A16-0A4B-9E06-5B285B1354A6}"/>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20" name="Text Placeholder 2">
            <a:extLst>
              <a:ext uri="{FF2B5EF4-FFF2-40B4-BE49-F238E27FC236}">
                <a16:creationId xmlns:a16="http://schemas.microsoft.com/office/drawing/2014/main" id="{760B23AA-B159-A04B-A49B-76835B62994D}"/>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1" name="Text Placeholder 2">
            <a:extLst>
              <a:ext uri="{FF2B5EF4-FFF2-40B4-BE49-F238E27FC236}">
                <a16:creationId xmlns:a16="http://schemas.microsoft.com/office/drawing/2014/main" id="{EF568595-A127-5846-A037-D0819A0252E6}"/>
              </a:ext>
            </a:extLst>
          </p:cNvPr>
          <p:cNvSpPr>
            <a:spLocks noGrp="1"/>
          </p:cNvSpPr>
          <p:nvPr>
            <p:ph type="body" idx="13"/>
          </p:nvPr>
        </p:nvSpPr>
        <p:spPr>
          <a:xfrm>
            <a:off x="4332288" y="1989138"/>
            <a:ext cx="3527425"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2" name="Rectangle 21">
            <a:extLst>
              <a:ext uri="{FF2B5EF4-FFF2-40B4-BE49-F238E27FC236}">
                <a16:creationId xmlns:a16="http://schemas.microsoft.com/office/drawing/2014/main" id="{EAD682C8-053C-4942-93C0-CDCB02169B50}"/>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2EA856-078C-B74C-87C6-AC58462CB29C}"/>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4433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7" name="Picture 6">
            <a:extLst>
              <a:ext uri="{FF2B5EF4-FFF2-40B4-BE49-F238E27FC236}">
                <a16:creationId xmlns:a16="http://schemas.microsoft.com/office/drawing/2014/main" id="{7A66DDF7-4161-A944-9D57-C417AF7C281B}"/>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5723810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5256213"/>
          </a:xfrm>
          <a:prstGeom prst="rect">
            <a:avLst/>
          </a:prstGeom>
          <a:solidFill>
            <a:srgbClr val="E5E5E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rgbClr val="821E69"/>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4" y="4015578"/>
            <a:ext cx="11306174" cy="1155172"/>
          </a:xfrm>
          <a:prstGeom prst="rect">
            <a:avLst/>
          </a:prstGeom>
        </p:spPr>
        <p:txBody>
          <a:bodyPr lIns="0">
            <a:normAutofit/>
          </a:bodyPr>
          <a:lstStyle>
            <a:lvl1pPr marL="0" indent="0" algn="l">
              <a:buNone/>
              <a:defRPr sz="30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8" name="Date Placeholder 3">
            <a:extLst>
              <a:ext uri="{FF2B5EF4-FFF2-40B4-BE49-F238E27FC236}">
                <a16:creationId xmlns:a16="http://schemas.microsoft.com/office/drawing/2014/main" id="{2E139847-7864-EB4B-975A-CCF5B80F082F}"/>
              </a:ext>
            </a:extLst>
          </p:cNvPr>
          <p:cNvSpPr>
            <a:spLocks noGrp="1"/>
          </p:cNvSpPr>
          <p:nvPr>
            <p:ph type="dt" sz="half" idx="10"/>
          </p:nvPr>
        </p:nvSpPr>
        <p:spPr>
          <a:xfrm>
            <a:off x="6275386" y="5184991"/>
            <a:ext cx="5473701" cy="358775"/>
          </a:xfrm>
          <a:prstGeom prst="rect">
            <a:avLst/>
          </a:prstGeom>
        </p:spPr>
        <p:txBody>
          <a:bodyPr lIns="0" tIns="0" rIns="0" bIns="0" anchor="b" anchorCtr="0"/>
          <a:lstStyle>
            <a:lvl1pPr algn="r">
              <a:defRPr>
                <a:solidFill>
                  <a:schemeClr val="tx1"/>
                </a:solidFill>
                <a:latin typeface="Arial" panose="020B0604020202020204" pitchFamily="34" charset="0"/>
                <a:cs typeface="Arial" panose="020B0604020202020204" pitchFamily="34" charset="0"/>
              </a:defRPr>
            </a:lvl1pPr>
          </a:lstStyle>
          <a:p>
            <a:fld id="{197342E9-89D0-D246-B0E5-635614E13D75}" type="datetime1">
              <a:rPr lang="en-GB" smtClean="0"/>
              <a:pPr/>
              <a:t>11/11/2021</a:t>
            </a:fld>
            <a:endParaRPr lang="en-US" dirty="0"/>
          </a:p>
        </p:txBody>
      </p:sp>
      <p:pic>
        <p:nvPicPr>
          <p:cNvPr id="9" name="Picture 8">
            <a:extLst>
              <a:ext uri="{FF2B5EF4-FFF2-40B4-BE49-F238E27FC236}">
                <a16:creationId xmlns:a16="http://schemas.microsoft.com/office/drawing/2014/main" id="{DFF11451-0260-374E-A4F5-FD6B016EFC15}"/>
              </a:ext>
            </a:extLst>
          </p:cNvPr>
          <p:cNvPicPr>
            <a:picLocks noChangeAspect="1"/>
          </p:cNvPicPr>
          <p:nvPr userDrawn="1"/>
        </p:nvPicPr>
        <p:blipFill>
          <a:blip r:embed="rId2"/>
          <a:stretch>
            <a:fillRect/>
          </a:stretch>
        </p:blipFill>
        <p:spPr>
          <a:xfrm>
            <a:off x="232012" y="5641648"/>
            <a:ext cx="11517074" cy="1189056"/>
          </a:xfrm>
          <a:prstGeom prst="rect">
            <a:avLst/>
          </a:prstGeom>
        </p:spPr>
      </p:pic>
      <p:pic>
        <p:nvPicPr>
          <p:cNvPr id="4" name="Picture 3">
            <a:extLst>
              <a:ext uri="{FF2B5EF4-FFF2-40B4-BE49-F238E27FC236}">
                <a16:creationId xmlns:a16="http://schemas.microsoft.com/office/drawing/2014/main" id="{F48E08D6-5C4B-B44F-AAEE-F9DADB668EF3}"/>
              </a:ext>
            </a:extLst>
          </p:cNvPr>
          <p:cNvPicPr>
            <a:picLocks noChangeAspect="1"/>
          </p:cNvPicPr>
          <p:nvPr userDrawn="1"/>
        </p:nvPicPr>
        <p:blipFill>
          <a:blip r:embed="rId3"/>
          <a:stretch>
            <a:fillRect/>
          </a:stretch>
        </p:blipFill>
        <p:spPr>
          <a:xfrm>
            <a:off x="442912" y="821854"/>
            <a:ext cx="3427412" cy="969268"/>
          </a:xfrm>
          <a:prstGeom prst="rect">
            <a:avLst/>
          </a:prstGeom>
        </p:spPr>
      </p:pic>
    </p:spTree>
    <p:extLst>
      <p:ext uri="{BB962C8B-B14F-4D97-AF65-F5344CB8AC3E}">
        <p14:creationId xmlns:p14="http://schemas.microsoft.com/office/powerpoint/2010/main" val="1864118380"/>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6"/>
            <a:ext cx="12191999" cy="5256212"/>
          </a:xfrm>
          <a:prstGeom prst="rect">
            <a:avLst/>
          </a:prstGeom>
          <a:gradFill>
            <a:gsLst>
              <a:gs pos="75000">
                <a:srgbClr val="821E69"/>
              </a:gs>
              <a:gs pos="0">
                <a:srgbClr val="C7017F"/>
              </a:gs>
            </a:gsLst>
            <a:lin ang="108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2" y="4015578"/>
            <a:ext cx="11306175" cy="1155172"/>
          </a:xfrm>
          <a:prstGeom prst="rect">
            <a:avLst/>
          </a:prstGeom>
        </p:spPr>
        <p:txBody>
          <a:bodyPr lIns="0">
            <a:normAutofit/>
          </a:bodyPr>
          <a:lstStyle>
            <a:lvl1pPr marL="0" indent="0" algn="l">
              <a:buNone/>
              <a:defRPr sz="3000" b="1">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4" name="Picture 3">
            <a:extLst>
              <a:ext uri="{FF2B5EF4-FFF2-40B4-BE49-F238E27FC236}">
                <a16:creationId xmlns:a16="http://schemas.microsoft.com/office/drawing/2014/main" id="{EE19FAFA-C3E1-0844-82DB-27D43E467A6B}"/>
              </a:ext>
            </a:extLst>
          </p:cNvPr>
          <p:cNvPicPr>
            <a:picLocks noChangeAspect="1"/>
          </p:cNvPicPr>
          <p:nvPr userDrawn="1"/>
        </p:nvPicPr>
        <p:blipFill>
          <a:blip r:embed="rId2"/>
          <a:srcRect/>
          <a:stretch/>
        </p:blipFill>
        <p:spPr>
          <a:xfrm>
            <a:off x="442913" y="821854"/>
            <a:ext cx="3427412" cy="966450"/>
          </a:xfrm>
          <a:prstGeom prst="rect">
            <a:avLst/>
          </a:prstGeom>
        </p:spPr>
      </p:pic>
      <p:sp>
        <p:nvSpPr>
          <p:cNvPr id="8" name="Date Placeholder 3">
            <a:extLst>
              <a:ext uri="{FF2B5EF4-FFF2-40B4-BE49-F238E27FC236}">
                <a16:creationId xmlns:a16="http://schemas.microsoft.com/office/drawing/2014/main" id="{3B4F1C1A-7877-C445-BF44-4797CDCC7B07}"/>
              </a:ext>
            </a:extLst>
          </p:cNvPr>
          <p:cNvSpPr>
            <a:spLocks noGrp="1"/>
          </p:cNvSpPr>
          <p:nvPr>
            <p:ph type="dt" sz="half" idx="10"/>
          </p:nvPr>
        </p:nvSpPr>
        <p:spPr>
          <a:xfrm>
            <a:off x="6275386" y="5184991"/>
            <a:ext cx="5473701" cy="358775"/>
          </a:xfrm>
          <a:prstGeom prst="rect">
            <a:avLst/>
          </a:prstGeom>
        </p:spPr>
        <p:txBody>
          <a:bodyPr lIns="0" tIns="0" rIns="0" bIns="0" anchor="b" anchorCtr="0"/>
          <a:lstStyle>
            <a:lvl1pPr algn="r">
              <a:defRPr>
                <a:solidFill>
                  <a:schemeClr val="bg1"/>
                </a:solidFill>
                <a:latin typeface="Arial" panose="020B0604020202020204" pitchFamily="34" charset="0"/>
                <a:cs typeface="Arial" panose="020B0604020202020204" pitchFamily="34" charset="0"/>
              </a:defRPr>
            </a:lvl1pPr>
          </a:lstStyle>
          <a:p>
            <a:fld id="{197342E9-89D0-D246-B0E5-635614E13D75}" type="datetime1">
              <a:rPr lang="en-GB" smtClean="0"/>
              <a:pPr/>
              <a:t>11/11/2021</a:t>
            </a:fld>
            <a:endParaRPr lang="en-US" dirty="0"/>
          </a:p>
        </p:txBody>
      </p:sp>
      <p:pic>
        <p:nvPicPr>
          <p:cNvPr id="10" name="Picture 9">
            <a:extLst>
              <a:ext uri="{FF2B5EF4-FFF2-40B4-BE49-F238E27FC236}">
                <a16:creationId xmlns:a16="http://schemas.microsoft.com/office/drawing/2014/main" id="{671E6C26-54D1-EE48-806E-6E0CE27CCF66}"/>
              </a:ext>
            </a:extLst>
          </p:cNvPr>
          <p:cNvPicPr>
            <a:picLocks noChangeAspect="1"/>
          </p:cNvPicPr>
          <p:nvPr userDrawn="1"/>
        </p:nvPicPr>
        <p:blipFill>
          <a:blip r:embed="rId3"/>
          <a:stretch>
            <a:fillRect/>
          </a:stretch>
        </p:blipFill>
        <p:spPr>
          <a:xfrm>
            <a:off x="232012" y="5641648"/>
            <a:ext cx="11517074" cy="1189056"/>
          </a:xfrm>
          <a:prstGeom prst="rect">
            <a:avLst/>
          </a:prstGeom>
        </p:spPr>
      </p:pic>
    </p:spTree>
    <p:extLst>
      <p:ext uri="{BB962C8B-B14F-4D97-AF65-F5344CB8AC3E}">
        <p14:creationId xmlns:p14="http://schemas.microsoft.com/office/powerpoint/2010/main" val="3049088718"/>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5256213"/>
          </a:xfrm>
          <a:prstGeom prst="rect">
            <a:avLst/>
          </a:prstGeom>
          <a:solidFill>
            <a:srgbClr val="6F625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5" name="Picture 14">
            <a:extLst>
              <a:ext uri="{FF2B5EF4-FFF2-40B4-BE49-F238E27FC236}">
                <a16:creationId xmlns:a16="http://schemas.microsoft.com/office/drawing/2014/main" id="{2BEE9E80-8FF0-8441-B362-4623AB9E8A1D}"/>
              </a:ext>
            </a:extLst>
          </p:cNvPr>
          <p:cNvPicPr>
            <a:picLocks noChangeAspect="1"/>
          </p:cNvPicPr>
          <p:nvPr userDrawn="1"/>
        </p:nvPicPr>
        <p:blipFill>
          <a:blip r:embed="rId2"/>
          <a:srcRect/>
          <a:stretch/>
        </p:blipFill>
        <p:spPr>
          <a:xfrm>
            <a:off x="442913" y="821854"/>
            <a:ext cx="3427412" cy="966450"/>
          </a:xfrm>
          <a:prstGeom prst="rect">
            <a:avLst/>
          </a:prstGeom>
        </p:spPr>
      </p:pic>
      <p:sp>
        <p:nvSpPr>
          <p:cNvPr id="8" name="Date Placeholder 3">
            <a:extLst>
              <a:ext uri="{FF2B5EF4-FFF2-40B4-BE49-F238E27FC236}">
                <a16:creationId xmlns:a16="http://schemas.microsoft.com/office/drawing/2014/main" id="{F375CC9E-091D-0E4F-954D-CF34653BBC3A}"/>
              </a:ext>
            </a:extLst>
          </p:cNvPr>
          <p:cNvSpPr>
            <a:spLocks noGrp="1"/>
          </p:cNvSpPr>
          <p:nvPr>
            <p:ph type="dt" sz="half" idx="10"/>
          </p:nvPr>
        </p:nvSpPr>
        <p:spPr>
          <a:xfrm>
            <a:off x="6275386" y="5184991"/>
            <a:ext cx="5473701" cy="358775"/>
          </a:xfrm>
          <a:prstGeom prst="rect">
            <a:avLst/>
          </a:prstGeom>
        </p:spPr>
        <p:txBody>
          <a:bodyPr lIns="0" tIns="0" rIns="0" bIns="0" anchor="b" anchorCtr="0"/>
          <a:lstStyle>
            <a:lvl1pPr algn="r">
              <a:defRPr>
                <a:solidFill>
                  <a:schemeClr val="bg1"/>
                </a:solidFill>
                <a:latin typeface="Arial" panose="020B0604020202020204" pitchFamily="34" charset="0"/>
                <a:cs typeface="Arial" panose="020B0604020202020204" pitchFamily="34" charset="0"/>
              </a:defRPr>
            </a:lvl1pPr>
          </a:lstStyle>
          <a:p>
            <a:fld id="{197342E9-89D0-D246-B0E5-635614E13D75}" type="datetime1">
              <a:rPr lang="en-GB" smtClean="0"/>
              <a:pPr/>
              <a:t>11/11/2021</a:t>
            </a:fld>
            <a:endParaRPr lang="en-US" dirty="0"/>
          </a:p>
        </p:txBody>
      </p:sp>
      <p:pic>
        <p:nvPicPr>
          <p:cNvPr id="10" name="Picture 9">
            <a:extLst>
              <a:ext uri="{FF2B5EF4-FFF2-40B4-BE49-F238E27FC236}">
                <a16:creationId xmlns:a16="http://schemas.microsoft.com/office/drawing/2014/main" id="{01EC8BDD-6EBD-EF41-845B-ABEC7F118976}"/>
              </a:ext>
            </a:extLst>
          </p:cNvPr>
          <p:cNvPicPr>
            <a:picLocks noChangeAspect="1"/>
          </p:cNvPicPr>
          <p:nvPr userDrawn="1"/>
        </p:nvPicPr>
        <p:blipFill>
          <a:blip r:embed="rId3"/>
          <a:stretch>
            <a:fillRect/>
          </a:stretch>
        </p:blipFill>
        <p:spPr>
          <a:xfrm>
            <a:off x="232012" y="5641648"/>
            <a:ext cx="11517074" cy="1189056"/>
          </a:xfrm>
          <a:prstGeom prst="rect">
            <a:avLst/>
          </a:prstGeom>
        </p:spPr>
      </p:pic>
    </p:spTree>
    <p:extLst>
      <p:ext uri="{BB962C8B-B14F-4D97-AF65-F5344CB8AC3E}">
        <p14:creationId xmlns:p14="http://schemas.microsoft.com/office/powerpoint/2010/main" val="679290322"/>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7" name="Picture 6">
            <a:extLst>
              <a:ext uri="{FF2B5EF4-FFF2-40B4-BE49-F238E27FC236}">
                <a16:creationId xmlns:a16="http://schemas.microsoft.com/office/drawing/2014/main" id="{7A66DDF7-4161-A944-9D57-C417AF7C281B}"/>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31476708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ne Column Secondar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A204BD-F3EB-5842-9319-7B613DC2539E}"/>
              </a:ext>
            </a:extLst>
          </p:cNvPr>
          <p:cNvSpPr>
            <a:spLocks noGrp="1"/>
          </p:cNvSpPr>
          <p:nvPr>
            <p:ph type="body" idx="1"/>
          </p:nvPr>
        </p:nvSpPr>
        <p:spPr>
          <a:xfrm>
            <a:off x="442912" y="1989138"/>
            <a:ext cx="11306176"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4" y="2813048"/>
            <a:ext cx="11306174"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12" name="Rectangle 11">
            <a:extLst>
              <a:ext uri="{FF2B5EF4-FFF2-40B4-BE49-F238E27FC236}">
                <a16:creationId xmlns:a16="http://schemas.microsoft.com/office/drawing/2014/main" id="{E4921C33-6950-6040-8168-5F1571CA2A12}"/>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F52FA08-35BE-6043-869D-5D40E768132C}"/>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cxnSp>
        <p:nvCxnSpPr>
          <p:cNvPr id="17" name="Straight Connector 16">
            <a:extLst>
              <a:ext uri="{FF2B5EF4-FFF2-40B4-BE49-F238E27FC236}">
                <a16:creationId xmlns:a16="http://schemas.microsoft.com/office/drawing/2014/main" id="{E05FD160-A44D-564F-9B8D-3DFF640F27C2}"/>
              </a:ext>
            </a:extLst>
          </p:cNvPr>
          <p:cNvCxnSpPr>
            <a:cxnSpLocks/>
          </p:cNvCxnSpPr>
          <p:nvPr userDrawn="1"/>
        </p:nvCxnSpPr>
        <p:spPr>
          <a:xfrm>
            <a:off x="442912" y="2708543"/>
            <a:ext cx="113061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11AB16C-D080-A743-B11C-7043F0517229}"/>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17459888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Fill Option 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115887"/>
            <a:ext cx="12191999" cy="6626226"/>
          </a:xfrm>
          <a:prstGeom prst="rect">
            <a:avLst/>
          </a:prstGeom>
        </p:spPr>
        <p:txBody>
          <a:bodyPr/>
          <a:lstStyle/>
          <a:p>
            <a:endParaRPr lang="en-US" dirty="0"/>
          </a:p>
        </p:txBody>
      </p:sp>
      <p:sp>
        <p:nvSpPr>
          <p:cNvPr id="6" name="Rectangle 5">
            <a:extLst>
              <a:ext uri="{FF2B5EF4-FFF2-40B4-BE49-F238E27FC236}">
                <a16:creationId xmlns:a16="http://schemas.microsoft.com/office/drawing/2014/main" id="{D8E04121-C066-3A40-876B-1CA0C26BE5A7}"/>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spTree>
    <p:extLst>
      <p:ext uri="{BB962C8B-B14F-4D97-AF65-F5344CB8AC3E}">
        <p14:creationId xmlns:p14="http://schemas.microsoft.com/office/powerpoint/2010/main" val="38453535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Fill Option 2">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0"/>
            <a:ext cx="12191999" cy="6857999"/>
          </a:xfrm>
          <a:prstGeom prst="rect">
            <a:avLst/>
          </a:prstGeom>
        </p:spPr>
        <p:txBody>
          <a:bodyPr/>
          <a:lstStyle/>
          <a:p>
            <a:endParaRPr lang="en-US" dirty="0"/>
          </a:p>
        </p:txBody>
      </p:sp>
    </p:spTree>
    <p:extLst>
      <p:ext uri="{BB962C8B-B14F-4D97-AF65-F5344CB8AC3E}">
        <p14:creationId xmlns:p14="http://schemas.microsoft.com/office/powerpoint/2010/main" val="98768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ck Title Slide TO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zo Sans" panose="020B0603030303020204" pitchFamily="34" charset="0"/>
              </a:defRPr>
            </a:lvl1pPr>
          </a:lstStyle>
          <a:p>
            <a:fld id="{8C93EA8F-5D32-42A5-B63F-842A0F047210}" type="datetimeFigureOut">
              <a:rPr lang="en-GB" smtClean="0"/>
              <a:pPr/>
              <a:t>11/11/2021</a:t>
            </a:fld>
            <a:endParaRPr lang="en-GB"/>
          </a:p>
        </p:txBody>
      </p:sp>
      <p:sp>
        <p:nvSpPr>
          <p:cNvPr id="5" name="Footer Placeholder 4"/>
          <p:cNvSpPr>
            <a:spLocks noGrp="1"/>
          </p:cNvSpPr>
          <p:nvPr>
            <p:ph type="ftr" sz="quarter" idx="11"/>
          </p:nvPr>
        </p:nvSpPr>
        <p:spPr/>
        <p:txBody>
          <a:bodyPr/>
          <a:lstStyle>
            <a:lvl1pPr>
              <a:defRPr>
                <a:latin typeface="Azo Sans" panose="020B0603030303020204"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Azo Sans" panose="020B0603030303020204" pitchFamily="34" charset="0"/>
              </a:defRPr>
            </a:lvl1pPr>
          </a:lstStyle>
          <a:p>
            <a:fld id="{2F3AB18B-998C-433D-808A-7D4CCF0545BB}"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10848" y="5980132"/>
            <a:ext cx="2300152" cy="479606"/>
          </a:xfrm>
          <a:prstGeom prst="rect">
            <a:avLst/>
          </a:prstGeom>
        </p:spPr>
      </p:pic>
      <p:sp>
        <p:nvSpPr>
          <p:cNvPr id="8" name="Title 1">
            <a:extLst>
              <a:ext uri="{FF2B5EF4-FFF2-40B4-BE49-F238E27FC236}">
                <a16:creationId xmlns:a16="http://schemas.microsoft.com/office/drawing/2014/main" id="{DF211010-0154-438D-8134-809ED7817E86}"/>
              </a:ext>
            </a:extLst>
          </p:cNvPr>
          <p:cNvSpPr>
            <a:spLocks noGrp="1"/>
          </p:cNvSpPr>
          <p:nvPr>
            <p:ph type="ctrTitle"/>
          </p:nvPr>
        </p:nvSpPr>
        <p:spPr>
          <a:xfrm>
            <a:off x="477252" y="2177716"/>
            <a:ext cx="10876547" cy="1424322"/>
          </a:xfrm>
        </p:spPr>
        <p:txBody>
          <a:bodyPr anchor="b">
            <a:normAutofit/>
          </a:bodyPr>
          <a:lstStyle>
            <a:lvl1pPr algn="l">
              <a:defRPr sz="5000" b="1">
                <a:latin typeface="+mj-lt"/>
              </a:defRPr>
            </a:lvl1pPr>
          </a:lstStyle>
          <a:p>
            <a:r>
              <a:rPr lang="en-US"/>
              <a:t>Click to edit Master title style</a:t>
            </a:r>
            <a:endParaRPr lang="en-GB"/>
          </a:p>
        </p:txBody>
      </p:sp>
      <p:sp>
        <p:nvSpPr>
          <p:cNvPr id="9" name="Subtitle 2">
            <a:extLst>
              <a:ext uri="{FF2B5EF4-FFF2-40B4-BE49-F238E27FC236}">
                <a16:creationId xmlns:a16="http://schemas.microsoft.com/office/drawing/2014/main" id="{42757313-65A1-4BE6-A9D9-95E06B0C0E3F}"/>
              </a:ext>
            </a:extLst>
          </p:cNvPr>
          <p:cNvSpPr>
            <a:spLocks noGrp="1"/>
          </p:cNvSpPr>
          <p:nvPr>
            <p:ph type="subTitle" idx="1"/>
          </p:nvPr>
        </p:nvSpPr>
        <p:spPr>
          <a:xfrm>
            <a:off x="477253" y="3638134"/>
            <a:ext cx="10876546" cy="1655762"/>
          </a:xfrm>
        </p:spPr>
        <p:txBody>
          <a:bodyPr/>
          <a:lstStyle>
            <a:lvl1pPr marL="0" indent="0" algn="l">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8796794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C710-A668-F144-8CC5-039AD81D3231}"/>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5473701" cy="370839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6275388" y="1989138"/>
            <a:ext cx="54737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Rectangle 9">
            <a:extLst>
              <a:ext uri="{FF2B5EF4-FFF2-40B4-BE49-F238E27FC236}">
                <a16:creationId xmlns:a16="http://schemas.microsoft.com/office/drawing/2014/main" id="{90920C73-37A6-4942-A69E-C78ECC18A0C3}"/>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D3B3AF-D3BA-1045-BAB2-3557246A2F38}"/>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12" name="Picture 11">
            <a:extLst>
              <a:ext uri="{FF2B5EF4-FFF2-40B4-BE49-F238E27FC236}">
                <a16:creationId xmlns:a16="http://schemas.microsoft.com/office/drawing/2014/main" id="{E06F3833-A1D3-0C45-9C27-8F07FBE3CC1C}"/>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15390508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0" y="2813047"/>
            <a:ext cx="5473701"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6291894" y="2813047"/>
            <a:ext cx="5457193"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22" name="Text Placeholder 2">
            <a:extLst>
              <a:ext uri="{FF2B5EF4-FFF2-40B4-BE49-F238E27FC236}">
                <a16:creationId xmlns:a16="http://schemas.microsoft.com/office/drawing/2014/main" id="{245CF166-1A2B-F24F-9192-1EE62922C0E7}"/>
              </a:ext>
            </a:extLst>
          </p:cNvPr>
          <p:cNvSpPr>
            <a:spLocks noGrp="1"/>
          </p:cNvSpPr>
          <p:nvPr>
            <p:ph type="body" idx="1"/>
          </p:nvPr>
        </p:nvSpPr>
        <p:spPr>
          <a:xfrm>
            <a:off x="442912" y="1989138"/>
            <a:ext cx="5473701"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3" name="Text Placeholder 2">
            <a:extLst>
              <a:ext uri="{FF2B5EF4-FFF2-40B4-BE49-F238E27FC236}">
                <a16:creationId xmlns:a16="http://schemas.microsoft.com/office/drawing/2014/main" id="{FA1D5975-B545-F54E-B266-2A4DDDC8C4C9}"/>
              </a:ext>
            </a:extLst>
          </p:cNvPr>
          <p:cNvSpPr>
            <a:spLocks noGrp="1"/>
          </p:cNvSpPr>
          <p:nvPr>
            <p:ph type="body" idx="11"/>
          </p:nvPr>
        </p:nvSpPr>
        <p:spPr>
          <a:xfrm>
            <a:off x="6291895" y="1989139"/>
            <a:ext cx="5457193" cy="636854"/>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1" name="Rectangle 10">
            <a:extLst>
              <a:ext uri="{FF2B5EF4-FFF2-40B4-BE49-F238E27FC236}">
                <a16:creationId xmlns:a16="http://schemas.microsoft.com/office/drawing/2014/main" id="{E7DD8EBF-04FD-2C40-9C05-F789D32FBBF8}"/>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1481C1D-AD50-8541-B164-831252BE29B7}"/>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cxnSp>
        <p:nvCxnSpPr>
          <p:cNvPr id="15" name="Straight Connector 14">
            <a:extLst>
              <a:ext uri="{FF2B5EF4-FFF2-40B4-BE49-F238E27FC236}">
                <a16:creationId xmlns:a16="http://schemas.microsoft.com/office/drawing/2014/main" id="{01E716D2-90D9-BC49-B315-2712825D6D38}"/>
              </a:ext>
            </a:extLst>
          </p:cNvPr>
          <p:cNvCxnSpPr>
            <a:cxnSpLocks/>
          </p:cNvCxnSpPr>
          <p:nvPr userDrawn="1"/>
        </p:nvCxnSpPr>
        <p:spPr>
          <a:xfrm>
            <a:off x="442913" y="2708543"/>
            <a:ext cx="5473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EAFA18F-ECF5-BE46-96FF-AC96629C4817}"/>
              </a:ext>
            </a:extLst>
          </p:cNvPr>
          <p:cNvCxnSpPr>
            <a:cxnSpLocks/>
          </p:cNvCxnSpPr>
          <p:nvPr userDrawn="1"/>
        </p:nvCxnSpPr>
        <p:spPr>
          <a:xfrm>
            <a:off x="6279194" y="2708543"/>
            <a:ext cx="5473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059B8AE-40F3-FF48-9A28-B9E6935B7B2D}"/>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37306655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lumn Unsymetric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Title 1">
            <a:extLst>
              <a:ext uri="{FF2B5EF4-FFF2-40B4-BE49-F238E27FC236}">
                <a16:creationId xmlns:a16="http://schemas.microsoft.com/office/drawing/2014/main" id="{FB21EC89-DA5A-2B4B-B94A-FD5D13BA4A1F}"/>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0" name="Rectangle 9">
            <a:extLst>
              <a:ext uri="{FF2B5EF4-FFF2-40B4-BE49-F238E27FC236}">
                <a16:creationId xmlns:a16="http://schemas.microsoft.com/office/drawing/2014/main" id="{9FDB936F-20FE-4F4E-A381-0A8F2F0932BF}"/>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B239072-54E3-D840-94FF-59B5A3DB6780}"/>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12" name="Picture 11">
            <a:extLst>
              <a:ext uri="{FF2B5EF4-FFF2-40B4-BE49-F238E27FC236}">
                <a16:creationId xmlns:a16="http://schemas.microsoft.com/office/drawing/2014/main" id="{A23C9158-08AC-B445-9748-F78BD906B11E}"/>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9774142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 Unsymetrical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3" y="2813048"/>
            <a:ext cx="3529012"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6" name="Title 1">
            <a:extLst>
              <a:ext uri="{FF2B5EF4-FFF2-40B4-BE49-F238E27FC236}">
                <a16:creationId xmlns:a16="http://schemas.microsoft.com/office/drawing/2014/main" id="{62BBD38C-D5E6-E14C-82D7-CDA28865EBF1}"/>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7" name="Text Placeholder 2">
            <a:extLst>
              <a:ext uri="{FF2B5EF4-FFF2-40B4-BE49-F238E27FC236}">
                <a16:creationId xmlns:a16="http://schemas.microsoft.com/office/drawing/2014/main" id="{14952491-1CB4-104F-95DC-3C7A95C113BA}"/>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0" name="Rectangle 9">
            <a:extLst>
              <a:ext uri="{FF2B5EF4-FFF2-40B4-BE49-F238E27FC236}">
                <a16:creationId xmlns:a16="http://schemas.microsoft.com/office/drawing/2014/main" id="{665613FF-87B6-1242-9B4A-D1C3901D261A}"/>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80A7B3E-714F-AB48-A595-128A6711E7C4}"/>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cxnSp>
        <p:nvCxnSpPr>
          <p:cNvPr id="14" name="Straight Connector 13">
            <a:extLst>
              <a:ext uri="{FF2B5EF4-FFF2-40B4-BE49-F238E27FC236}">
                <a16:creationId xmlns:a16="http://schemas.microsoft.com/office/drawing/2014/main" id="{14258EC2-13AA-864B-A386-3B584B311812}"/>
              </a:ext>
            </a:extLst>
          </p:cNvPr>
          <p:cNvCxnSpPr>
            <a:cxnSpLocks/>
          </p:cNvCxnSpPr>
          <p:nvPr userDrawn="1"/>
        </p:nvCxnSpPr>
        <p:spPr>
          <a:xfrm>
            <a:off x="442913" y="2708543"/>
            <a:ext cx="35290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55D7BAC-0665-5645-9AC1-ACF78E923F54}"/>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7450157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2">
            <a:extLst>
              <a:ext uri="{FF2B5EF4-FFF2-40B4-BE49-F238E27FC236}">
                <a16:creationId xmlns:a16="http://schemas.microsoft.com/office/drawing/2014/main" id="{A2572A3E-7061-AE46-B81E-7EEEF4B2F2AD}"/>
              </a:ext>
            </a:extLst>
          </p:cNvPr>
          <p:cNvSpPr>
            <a:spLocks noGrp="1"/>
          </p:cNvSpPr>
          <p:nvPr>
            <p:ph idx="13"/>
          </p:nvPr>
        </p:nvSpPr>
        <p:spPr>
          <a:xfrm>
            <a:off x="8221664" y="1989138"/>
            <a:ext cx="352742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5" name="Title 1">
            <a:extLst>
              <a:ext uri="{FF2B5EF4-FFF2-40B4-BE49-F238E27FC236}">
                <a16:creationId xmlns:a16="http://schemas.microsoft.com/office/drawing/2014/main" id="{1C9432BC-F7ED-AD44-955D-1B98B2278695}"/>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1" name="Rectangle 10">
            <a:extLst>
              <a:ext uri="{FF2B5EF4-FFF2-40B4-BE49-F238E27FC236}">
                <a16:creationId xmlns:a16="http://schemas.microsoft.com/office/drawing/2014/main" id="{7510C95B-C793-6442-96A7-72C4D9B9D63A}"/>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0F2A406-933C-EA4D-8AD9-6DEDE6DC43F0}"/>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13" name="Picture 12">
            <a:extLst>
              <a:ext uri="{FF2B5EF4-FFF2-40B4-BE49-F238E27FC236}">
                <a16:creationId xmlns:a16="http://schemas.microsoft.com/office/drawing/2014/main" id="{4C36DCE0-4DF3-CF4A-B791-AC31918D58FC}"/>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31367386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ree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2" y="2813048"/>
            <a:ext cx="3529013"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FADD979E-7EEF-5D4A-8AC3-74C6CE848442}"/>
              </a:ext>
            </a:extLst>
          </p:cNvPr>
          <p:cNvSpPr>
            <a:spLocks noGrp="1"/>
          </p:cNvSpPr>
          <p:nvPr>
            <p:ph type="body" sz="quarter" idx="3"/>
          </p:nvPr>
        </p:nvSpPr>
        <p:spPr>
          <a:xfrm>
            <a:off x="8220075" y="1989138"/>
            <a:ext cx="3527425"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2813047"/>
            <a:ext cx="3527425"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5">
            <a:extLst>
              <a:ext uri="{FF2B5EF4-FFF2-40B4-BE49-F238E27FC236}">
                <a16:creationId xmlns:a16="http://schemas.microsoft.com/office/drawing/2014/main" id="{C43422A0-145A-7943-95AD-B9C948D26B2D}"/>
              </a:ext>
            </a:extLst>
          </p:cNvPr>
          <p:cNvSpPr>
            <a:spLocks noGrp="1"/>
          </p:cNvSpPr>
          <p:nvPr>
            <p:ph sz="quarter" idx="10"/>
          </p:nvPr>
        </p:nvSpPr>
        <p:spPr>
          <a:xfrm>
            <a:off x="8220076" y="2813046"/>
            <a:ext cx="3529012" cy="2884491"/>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Title 1">
            <a:extLst>
              <a:ext uri="{FF2B5EF4-FFF2-40B4-BE49-F238E27FC236}">
                <a16:creationId xmlns:a16="http://schemas.microsoft.com/office/drawing/2014/main" id="{AC1D1754-6A16-0A4B-9E06-5B285B1354A6}"/>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20" name="Text Placeholder 2">
            <a:extLst>
              <a:ext uri="{FF2B5EF4-FFF2-40B4-BE49-F238E27FC236}">
                <a16:creationId xmlns:a16="http://schemas.microsoft.com/office/drawing/2014/main" id="{760B23AA-B159-A04B-A49B-76835B62994D}"/>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1" name="Text Placeholder 2">
            <a:extLst>
              <a:ext uri="{FF2B5EF4-FFF2-40B4-BE49-F238E27FC236}">
                <a16:creationId xmlns:a16="http://schemas.microsoft.com/office/drawing/2014/main" id="{EF568595-A127-5846-A037-D0819A0252E6}"/>
              </a:ext>
            </a:extLst>
          </p:cNvPr>
          <p:cNvSpPr>
            <a:spLocks noGrp="1"/>
          </p:cNvSpPr>
          <p:nvPr>
            <p:ph type="body" idx="13"/>
          </p:nvPr>
        </p:nvSpPr>
        <p:spPr>
          <a:xfrm>
            <a:off x="4332288" y="1989138"/>
            <a:ext cx="3527425"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3" name="Rectangle 12">
            <a:extLst>
              <a:ext uri="{FF2B5EF4-FFF2-40B4-BE49-F238E27FC236}">
                <a16:creationId xmlns:a16="http://schemas.microsoft.com/office/drawing/2014/main" id="{11F7FF29-B1B6-8442-A145-D12AFF86234C}"/>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E3B686C-EC9C-6344-8FB9-64E983AEE480}"/>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cxnSp>
        <p:nvCxnSpPr>
          <p:cNvPr id="3" name="Straight Connector 2">
            <a:extLst>
              <a:ext uri="{FF2B5EF4-FFF2-40B4-BE49-F238E27FC236}">
                <a16:creationId xmlns:a16="http://schemas.microsoft.com/office/drawing/2014/main" id="{27A7AEBA-DE94-3649-9F85-41B7E46DB459}"/>
              </a:ext>
            </a:extLst>
          </p:cNvPr>
          <p:cNvCxnSpPr>
            <a:cxnSpLocks/>
          </p:cNvCxnSpPr>
          <p:nvPr userDrawn="1"/>
        </p:nvCxnSpPr>
        <p:spPr>
          <a:xfrm>
            <a:off x="442913" y="2708543"/>
            <a:ext cx="35290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79F11EA-2779-8A40-A867-5D192DAD1113}"/>
              </a:ext>
            </a:extLst>
          </p:cNvPr>
          <p:cNvCxnSpPr>
            <a:cxnSpLocks/>
          </p:cNvCxnSpPr>
          <p:nvPr userDrawn="1"/>
        </p:nvCxnSpPr>
        <p:spPr>
          <a:xfrm>
            <a:off x="4329113" y="2708543"/>
            <a:ext cx="35290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4BEB1C0-51C1-1B40-A5C2-522368FD1EA0}"/>
              </a:ext>
            </a:extLst>
          </p:cNvPr>
          <p:cNvCxnSpPr>
            <a:cxnSpLocks/>
          </p:cNvCxnSpPr>
          <p:nvPr userDrawn="1"/>
        </p:nvCxnSpPr>
        <p:spPr>
          <a:xfrm>
            <a:off x="8220075" y="2708543"/>
            <a:ext cx="35115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33B1E477-135A-B24A-9425-32ABD7C43429}"/>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12498691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B048F09A-B384-8C49-9343-9C78BE372438}"/>
              </a:ext>
            </a:extLst>
          </p:cNvPr>
          <p:cNvSpPr>
            <a:spLocks noGrp="1"/>
          </p:cNvSpPr>
          <p:nvPr>
            <p:ph type="ctrTitle"/>
          </p:nvPr>
        </p:nvSpPr>
        <p:spPr>
          <a:xfrm>
            <a:off x="1406632" y="1989138"/>
            <a:ext cx="9378733" cy="2372252"/>
          </a:xfrm>
          <a:prstGeom prst="rect">
            <a:avLst/>
          </a:prstGeom>
        </p:spPr>
        <p:txBody>
          <a:bodyPr lIns="0" rIns="90000" anchor="ctr" anchorCtr="0">
            <a:normAutofit/>
          </a:bodyPr>
          <a:lstStyle>
            <a:lvl1pPr algn="l">
              <a:defRPr sz="4500" b="1">
                <a:solidFill>
                  <a:srgbClr val="821E69"/>
                </a:solidFill>
              </a:defRPr>
            </a:lvl1pPr>
          </a:lstStyle>
          <a:p>
            <a:r>
              <a:rPr lang="en-GB" dirty="0"/>
              <a:t>Click to edit Master title style</a:t>
            </a:r>
            <a:endParaRPr lang="en-US" dirty="0"/>
          </a:p>
        </p:txBody>
      </p:sp>
      <p:sp>
        <p:nvSpPr>
          <p:cNvPr id="24" name="Subtitle 2">
            <a:extLst>
              <a:ext uri="{FF2B5EF4-FFF2-40B4-BE49-F238E27FC236}">
                <a16:creationId xmlns:a16="http://schemas.microsoft.com/office/drawing/2014/main" id="{338F5E73-6BFD-7748-BFD6-93FCF46A77EB}"/>
              </a:ext>
            </a:extLst>
          </p:cNvPr>
          <p:cNvSpPr>
            <a:spLocks noGrp="1"/>
          </p:cNvSpPr>
          <p:nvPr>
            <p:ph type="subTitle" idx="1"/>
          </p:nvPr>
        </p:nvSpPr>
        <p:spPr>
          <a:xfrm>
            <a:off x="1406632" y="4542366"/>
            <a:ext cx="9378733" cy="1155172"/>
          </a:xfrm>
          <a:prstGeom prst="rect">
            <a:avLst/>
          </a:prstGeom>
        </p:spPr>
        <p:txBody>
          <a:bodyPr lIns="0" anchor="ctr" anchorCtr="0">
            <a:normAutofit/>
          </a:bodyPr>
          <a:lstStyle>
            <a:lvl1pPr marL="0" indent="0" algn="l">
              <a:buNone/>
              <a:defRPr sz="30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4" name="Rectangle 13">
            <a:extLst>
              <a:ext uri="{FF2B5EF4-FFF2-40B4-BE49-F238E27FC236}">
                <a16:creationId xmlns:a16="http://schemas.microsoft.com/office/drawing/2014/main" id="{DA445871-F22C-8149-89B5-7B905A45C8BB}"/>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492D590-6370-9248-A87D-7C043CEB1B97}"/>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2" name="Picture 1">
            <a:extLst>
              <a:ext uri="{FF2B5EF4-FFF2-40B4-BE49-F238E27FC236}">
                <a16:creationId xmlns:a16="http://schemas.microsoft.com/office/drawing/2014/main" id="{D3F8CF18-CDBA-A947-85C6-770E2EC78F8A}"/>
              </a:ext>
            </a:extLst>
          </p:cNvPr>
          <p:cNvPicPr>
            <a:picLocks noChangeAspect="1"/>
          </p:cNvPicPr>
          <p:nvPr userDrawn="1"/>
        </p:nvPicPr>
        <p:blipFill>
          <a:blip r:embed="rId2"/>
          <a:stretch>
            <a:fillRect/>
          </a:stretch>
        </p:blipFill>
        <p:spPr>
          <a:xfrm>
            <a:off x="442913" y="1010601"/>
            <a:ext cx="977432" cy="797562"/>
          </a:xfrm>
          <a:prstGeom prst="rect">
            <a:avLst/>
          </a:prstGeom>
        </p:spPr>
      </p:pic>
      <p:pic>
        <p:nvPicPr>
          <p:cNvPr id="17" name="Picture 16">
            <a:extLst>
              <a:ext uri="{FF2B5EF4-FFF2-40B4-BE49-F238E27FC236}">
                <a16:creationId xmlns:a16="http://schemas.microsoft.com/office/drawing/2014/main" id="{4F2125AF-5301-C24E-AF5E-52CD0605CD59}"/>
              </a:ext>
            </a:extLst>
          </p:cNvPr>
          <p:cNvPicPr>
            <a:picLocks noChangeAspect="1"/>
          </p:cNvPicPr>
          <p:nvPr userDrawn="1"/>
        </p:nvPicPr>
        <p:blipFill>
          <a:blip r:embed="rId2"/>
          <a:stretch>
            <a:fillRect/>
          </a:stretch>
        </p:blipFill>
        <p:spPr>
          <a:xfrm rot="10800000">
            <a:off x="10771654" y="4899976"/>
            <a:ext cx="977432" cy="797562"/>
          </a:xfrm>
          <a:prstGeom prst="rect">
            <a:avLst/>
          </a:prstGeom>
        </p:spPr>
      </p:pic>
      <p:pic>
        <p:nvPicPr>
          <p:cNvPr id="9" name="Picture 8">
            <a:extLst>
              <a:ext uri="{FF2B5EF4-FFF2-40B4-BE49-F238E27FC236}">
                <a16:creationId xmlns:a16="http://schemas.microsoft.com/office/drawing/2014/main" id="{C01AF797-BDF0-9649-8ED0-B1A94DB760A2}"/>
              </a:ext>
            </a:extLst>
          </p:cNvPr>
          <p:cNvPicPr>
            <a:picLocks noChangeAspect="1"/>
          </p:cNvPicPr>
          <p:nvPr userDrawn="1"/>
        </p:nvPicPr>
        <p:blipFill>
          <a:blip r:embed="rId3"/>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1242108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ubtle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821E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Rectangle 12">
            <a:extLst>
              <a:ext uri="{FF2B5EF4-FFF2-40B4-BE49-F238E27FC236}">
                <a16:creationId xmlns:a16="http://schemas.microsoft.com/office/drawing/2014/main" id="{C03F878E-DE03-2942-B907-3CF8B4BF5BA7}"/>
              </a:ext>
            </a:extLst>
          </p:cNvPr>
          <p:cNvSpPr/>
          <p:nvPr userDrawn="1"/>
        </p:nvSpPr>
        <p:spPr>
          <a:xfrm>
            <a:off x="0" y="0"/>
            <a:ext cx="12192000" cy="441325"/>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946D80A-BB91-1241-848B-6B912282049B}"/>
              </a:ext>
            </a:extLst>
          </p:cNvPr>
          <p:cNvSpPr/>
          <p:nvPr userDrawn="1"/>
        </p:nvSpPr>
        <p:spPr>
          <a:xfrm>
            <a:off x="0" y="6742113"/>
            <a:ext cx="12191999" cy="125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846EAD9-019B-7E48-B955-761A2E21FBB3}"/>
              </a:ext>
            </a:extLst>
          </p:cNvPr>
          <p:cNvPicPr>
            <a:picLocks noChangeAspect="1"/>
          </p:cNvPicPr>
          <p:nvPr userDrawn="1"/>
        </p:nvPicPr>
        <p:blipFill>
          <a:blip r:embed="rId2"/>
          <a:srcRect/>
          <a:stretch/>
        </p:blipFill>
        <p:spPr>
          <a:xfrm>
            <a:off x="442913" y="5832766"/>
            <a:ext cx="2429352" cy="685021"/>
          </a:xfrm>
          <a:prstGeom prst="rect">
            <a:avLst/>
          </a:prstGeom>
        </p:spPr>
      </p:pic>
    </p:spTree>
    <p:extLst>
      <p:ext uri="{BB962C8B-B14F-4D97-AF65-F5344CB8AC3E}">
        <p14:creationId xmlns:p14="http://schemas.microsoft.com/office/powerpoint/2010/main" val="31672025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ormal Purpl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C7017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1" name="Rectangle 10">
            <a:extLst>
              <a:ext uri="{FF2B5EF4-FFF2-40B4-BE49-F238E27FC236}">
                <a16:creationId xmlns:a16="http://schemas.microsoft.com/office/drawing/2014/main" id="{B669F709-E7C3-C149-A260-3C4BD44CD5DB}"/>
              </a:ext>
            </a:extLst>
          </p:cNvPr>
          <p:cNvSpPr/>
          <p:nvPr userDrawn="1"/>
        </p:nvSpPr>
        <p:spPr>
          <a:xfrm>
            <a:off x="0" y="1"/>
            <a:ext cx="12192000" cy="4526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9635ED3-5E00-7F4E-9AE5-AF4B24A44CF5}"/>
              </a:ext>
            </a:extLst>
          </p:cNvPr>
          <p:cNvSpPr/>
          <p:nvPr userDrawn="1"/>
        </p:nvSpPr>
        <p:spPr>
          <a:xfrm>
            <a:off x="0" y="6742113"/>
            <a:ext cx="12191999" cy="125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pic>
        <p:nvPicPr>
          <p:cNvPr id="12" name="Picture 11">
            <a:extLst>
              <a:ext uri="{FF2B5EF4-FFF2-40B4-BE49-F238E27FC236}">
                <a16:creationId xmlns:a16="http://schemas.microsoft.com/office/drawing/2014/main" id="{B0644EBE-7026-5544-BDC9-6245FED4C978}"/>
              </a:ext>
            </a:extLst>
          </p:cNvPr>
          <p:cNvPicPr>
            <a:picLocks noChangeAspect="1"/>
          </p:cNvPicPr>
          <p:nvPr userDrawn="1"/>
        </p:nvPicPr>
        <p:blipFill>
          <a:blip r:embed="rId2"/>
          <a:srcRect/>
          <a:stretch/>
        </p:blipFill>
        <p:spPr>
          <a:xfrm>
            <a:off x="442913" y="5832766"/>
            <a:ext cx="2429352" cy="685021"/>
          </a:xfrm>
          <a:prstGeom prst="rect">
            <a:avLst/>
          </a:prstGeom>
        </p:spPr>
      </p:pic>
    </p:spTree>
    <p:extLst>
      <p:ext uri="{BB962C8B-B14F-4D97-AF65-F5344CB8AC3E}">
        <p14:creationId xmlns:p14="http://schemas.microsoft.com/office/powerpoint/2010/main" val="33184268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resentation End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5F40A0-24CE-1A4E-BEAA-839D1ED1AA27}"/>
              </a:ext>
            </a:extLst>
          </p:cNvPr>
          <p:cNvSpPr/>
          <p:nvPr userDrawn="1"/>
        </p:nvSpPr>
        <p:spPr>
          <a:xfrm>
            <a:off x="0" y="441326"/>
            <a:ext cx="12191999" cy="6300786"/>
          </a:xfrm>
          <a:prstGeom prst="rect">
            <a:avLst/>
          </a:prstGeom>
          <a:gradFill>
            <a:gsLst>
              <a:gs pos="75000">
                <a:srgbClr val="821E69"/>
              </a:gs>
              <a:gs pos="0">
                <a:srgbClr val="C7017F"/>
              </a:gs>
            </a:gsLst>
            <a:lin ang="108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sp>
        <p:nvSpPr>
          <p:cNvPr id="2" name="TextBox 1">
            <a:extLst>
              <a:ext uri="{FF2B5EF4-FFF2-40B4-BE49-F238E27FC236}">
                <a16:creationId xmlns:a16="http://schemas.microsoft.com/office/drawing/2014/main" id="{DEE1A0BD-8134-9B4A-AE3E-E7C0EECCD029}"/>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chemeClr val="bg1"/>
                </a:solidFill>
              </a:rPr>
              <a:t>Thank you</a:t>
            </a:r>
          </a:p>
        </p:txBody>
      </p:sp>
      <p:pic>
        <p:nvPicPr>
          <p:cNvPr id="7" name="Picture 6">
            <a:extLst>
              <a:ext uri="{FF2B5EF4-FFF2-40B4-BE49-F238E27FC236}">
                <a16:creationId xmlns:a16="http://schemas.microsoft.com/office/drawing/2014/main" id="{F6987525-B118-1D42-AD55-2D98CDF5D50D}"/>
              </a:ext>
            </a:extLst>
          </p:cNvPr>
          <p:cNvPicPr>
            <a:picLocks noChangeAspect="1"/>
          </p:cNvPicPr>
          <p:nvPr userDrawn="1"/>
        </p:nvPicPr>
        <p:blipFill>
          <a:blip r:embed="rId2"/>
          <a:srcRect/>
          <a:stretch/>
        </p:blipFill>
        <p:spPr>
          <a:xfrm>
            <a:off x="442913" y="821854"/>
            <a:ext cx="3427412" cy="966450"/>
          </a:xfrm>
          <a:prstGeom prst="rect">
            <a:avLst/>
          </a:prstGeom>
        </p:spPr>
      </p:pic>
    </p:spTree>
    <p:extLst>
      <p:ext uri="{BB962C8B-B14F-4D97-AF65-F5344CB8AC3E}">
        <p14:creationId xmlns:p14="http://schemas.microsoft.com/office/powerpoint/2010/main" val="419578184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Black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07316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pic>
        <p:nvPicPr>
          <p:cNvPr id="13" name="Picture 12">
            <a:extLst>
              <a:ext uri="{FF2B5EF4-FFF2-40B4-BE49-F238E27FC236}">
                <a16:creationId xmlns:a16="http://schemas.microsoft.com/office/drawing/2014/main" id="{87BB0FE4-66FF-0E42-841A-3EC5F7C7E6A2}"/>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1CDF1BA5-471A-8044-BDBA-890115BBFFD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20349971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C710-A668-F144-8CC5-039AD81D3231}"/>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5473701" cy="370839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6275388" y="1989138"/>
            <a:ext cx="54737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a:extLst>
              <a:ext uri="{FF2B5EF4-FFF2-40B4-BE49-F238E27FC236}">
                <a16:creationId xmlns:a16="http://schemas.microsoft.com/office/drawing/2014/main" id="{7D5C41AB-1925-C846-A884-6B4D4880A28C}"/>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3" name="Text Placeholder 11">
            <a:extLst>
              <a:ext uri="{FF2B5EF4-FFF2-40B4-BE49-F238E27FC236}">
                <a16:creationId xmlns:a16="http://schemas.microsoft.com/office/drawing/2014/main" id="{6E146BB0-D198-0847-B8BF-82032479A2C6}"/>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4" name="Rectangle 13">
            <a:extLst>
              <a:ext uri="{FF2B5EF4-FFF2-40B4-BE49-F238E27FC236}">
                <a16:creationId xmlns:a16="http://schemas.microsoft.com/office/drawing/2014/main" id="{5DD38791-8F3B-A640-A6FC-8EC532732508}"/>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D63AD13-8CBA-8648-88F4-6142126E9F9A}"/>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57193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hree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2" y="2813048"/>
            <a:ext cx="3529013"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FADD979E-7EEF-5D4A-8AC3-74C6CE848442}"/>
              </a:ext>
            </a:extLst>
          </p:cNvPr>
          <p:cNvSpPr>
            <a:spLocks noGrp="1"/>
          </p:cNvSpPr>
          <p:nvPr>
            <p:ph type="body" sz="quarter" idx="3"/>
          </p:nvPr>
        </p:nvSpPr>
        <p:spPr>
          <a:xfrm>
            <a:off x="8220075" y="1989138"/>
            <a:ext cx="3527425"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2813047"/>
            <a:ext cx="3527425"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5">
            <a:extLst>
              <a:ext uri="{FF2B5EF4-FFF2-40B4-BE49-F238E27FC236}">
                <a16:creationId xmlns:a16="http://schemas.microsoft.com/office/drawing/2014/main" id="{C43422A0-145A-7943-95AD-B9C948D26B2D}"/>
              </a:ext>
            </a:extLst>
          </p:cNvPr>
          <p:cNvSpPr>
            <a:spLocks noGrp="1"/>
          </p:cNvSpPr>
          <p:nvPr>
            <p:ph sz="quarter" idx="10"/>
          </p:nvPr>
        </p:nvSpPr>
        <p:spPr>
          <a:xfrm>
            <a:off x="8220076" y="2813046"/>
            <a:ext cx="3529012" cy="2884491"/>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4" name="Picture 13">
            <a:extLst>
              <a:ext uri="{FF2B5EF4-FFF2-40B4-BE49-F238E27FC236}">
                <a16:creationId xmlns:a16="http://schemas.microsoft.com/office/drawing/2014/main" id="{CE2A91DF-79A7-914F-947D-CF72742487D7}"/>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8" name="Text Placeholder 11">
            <a:extLst>
              <a:ext uri="{FF2B5EF4-FFF2-40B4-BE49-F238E27FC236}">
                <a16:creationId xmlns:a16="http://schemas.microsoft.com/office/drawing/2014/main" id="{EF264802-11B4-5941-991C-96BAD56284CF}"/>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9" name="Title 1">
            <a:extLst>
              <a:ext uri="{FF2B5EF4-FFF2-40B4-BE49-F238E27FC236}">
                <a16:creationId xmlns:a16="http://schemas.microsoft.com/office/drawing/2014/main" id="{AC1D1754-6A16-0A4B-9E06-5B285B1354A6}"/>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20" name="Text Placeholder 2">
            <a:extLst>
              <a:ext uri="{FF2B5EF4-FFF2-40B4-BE49-F238E27FC236}">
                <a16:creationId xmlns:a16="http://schemas.microsoft.com/office/drawing/2014/main" id="{760B23AA-B159-A04B-A49B-76835B62994D}"/>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1" name="Text Placeholder 2">
            <a:extLst>
              <a:ext uri="{FF2B5EF4-FFF2-40B4-BE49-F238E27FC236}">
                <a16:creationId xmlns:a16="http://schemas.microsoft.com/office/drawing/2014/main" id="{EF568595-A127-5846-A037-D0819A0252E6}"/>
              </a:ext>
            </a:extLst>
          </p:cNvPr>
          <p:cNvSpPr>
            <a:spLocks noGrp="1"/>
          </p:cNvSpPr>
          <p:nvPr>
            <p:ph type="body" idx="13"/>
          </p:nvPr>
        </p:nvSpPr>
        <p:spPr>
          <a:xfrm>
            <a:off x="4332288" y="1989138"/>
            <a:ext cx="3527425"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2" name="Rectangle 21">
            <a:extLst>
              <a:ext uri="{FF2B5EF4-FFF2-40B4-BE49-F238E27FC236}">
                <a16:creationId xmlns:a16="http://schemas.microsoft.com/office/drawing/2014/main" id="{EAD682C8-053C-4942-93C0-CDCB02169B50}"/>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2EA856-078C-B74C-87C6-AC58462CB29C}"/>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92092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6300787"/>
          </a:xfrm>
          <a:prstGeom prst="rect">
            <a:avLst/>
          </a:prstGeom>
          <a:solidFill>
            <a:srgbClr val="E5E5E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rgbClr val="E6005B"/>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4" y="4015578"/>
            <a:ext cx="11306174" cy="1155172"/>
          </a:xfrm>
          <a:prstGeom prst="rect">
            <a:avLst/>
          </a:prstGeom>
        </p:spPr>
        <p:txBody>
          <a:bodyPr lIns="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0" name="Picture 9">
            <a:extLst>
              <a:ext uri="{FF2B5EF4-FFF2-40B4-BE49-F238E27FC236}">
                <a16:creationId xmlns:a16="http://schemas.microsoft.com/office/drawing/2014/main" id="{99B026E5-3198-8D4C-956B-0E8532CD5782}"/>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13" name="Date Placeholder 3">
            <a:extLst>
              <a:ext uri="{FF2B5EF4-FFF2-40B4-BE49-F238E27FC236}">
                <a16:creationId xmlns:a16="http://schemas.microsoft.com/office/drawing/2014/main" id="{8B58F904-7080-FE43-A777-0CCCA7DE6BAB}"/>
              </a:ext>
            </a:extLst>
          </p:cNvPr>
          <p:cNvSpPr>
            <a:spLocks noGrp="1"/>
          </p:cNvSpPr>
          <p:nvPr>
            <p:ph type="dt" sz="half" idx="10"/>
          </p:nvPr>
        </p:nvSpPr>
        <p:spPr>
          <a:xfrm>
            <a:off x="6275386" y="6057900"/>
            <a:ext cx="5473701" cy="358774"/>
          </a:xfrm>
          <a:prstGeom prst="rect">
            <a:avLst/>
          </a:prstGeom>
        </p:spPr>
        <p:txBody>
          <a:bodyPr lIns="0" tIns="0" rIns="0" bIns="0" anchor="b" anchorCtr="0"/>
          <a:lstStyle>
            <a:lvl1pPr algn="r">
              <a:defRPr>
                <a:solidFill>
                  <a:schemeClr val="tx1"/>
                </a:solidFill>
                <a:latin typeface="Arial" panose="020B0604020202020204" pitchFamily="34" charset="0"/>
                <a:cs typeface="Arial" panose="020B0604020202020204" pitchFamily="34" charset="0"/>
              </a:defRPr>
            </a:lvl1pPr>
          </a:lstStyle>
          <a:p>
            <a:fld id="{197342E9-89D0-D246-B0E5-635614E13D75}" type="datetime1">
              <a:rPr lang="en-GB" smtClean="0"/>
              <a:pPr/>
              <a:t>11/11/2021</a:t>
            </a:fld>
            <a:endParaRPr lang="en-US" dirty="0"/>
          </a:p>
        </p:txBody>
      </p:sp>
    </p:spTree>
    <p:extLst>
      <p:ext uri="{BB962C8B-B14F-4D97-AF65-F5344CB8AC3E}">
        <p14:creationId xmlns:p14="http://schemas.microsoft.com/office/powerpoint/2010/main" val="3550055682"/>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6"/>
            <a:ext cx="12191999" cy="6300786"/>
          </a:xfrm>
          <a:prstGeom prst="rect">
            <a:avLst/>
          </a:prstGeom>
          <a:solidFill>
            <a:srgbClr val="E6005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2" y="4015578"/>
            <a:ext cx="11306175" cy="1155172"/>
          </a:xfrm>
          <a:prstGeom prst="rect">
            <a:avLst/>
          </a:prstGeom>
        </p:spPr>
        <p:txBody>
          <a:bodyPr lIns="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4" name="Picture 3">
            <a:extLst>
              <a:ext uri="{FF2B5EF4-FFF2-40B4-BE49-F238E27FC236}">
                <a16:creationId xmlns:a16="http://schemas.microsoft.com/office/drawing/2014/main" id="{EE19FAFA-C3E1-0844-82DB-27D43E467A6B}"/>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15" name="Date Placeholder 3">
            <a:extLst>
              <a:ext uri="{FF2B5EF4-FFF2-40B4-BE49-F238E27FC236}">
                <a16:creationId xmlns:a16="http://schemas.microsoft.com/office/drawing/2014/main" id="{F86CB3D1-E135-FD4F-A056-483535DECE88}"/>
              </a:ext>
            </a:extLst>
          </p:cNvPr>
          <p:cNvSpPr>
            <a:spLocks noGrp="1"/>
          </p:cNvSpPr>
          <p:nvPr>
            <p:ph type="dt" sz="half" idx="10"/>
          </p:nvPr>
        </p:nvSpPr>
        <p:spPr>
          <a:xfrm>
            <a:off x="6275386" y="6057899"/>
            <a:ext cx="5473701" cy="358775"/>
          </a:xfrm>
          <a:prstGeom prst="rect">
            <a:avLst/>
          </a:prstGeom>
        </p:spPr>
        <p:txBody>
          <a:bodyPr lIns="0" tIns="0" rIns="0" bIns="0" anchor="b" anchorCtr="0"/>
          <a:lstStyle>
            <a:lvl1pPr algn="r">
              <a:defRPr>
                <a:solidFill>
                  <a:srgbClr val="9E043D"/>
                </a:solidFill>
                <a:latin typeface="Arial" panose="020B0604020202020204" pitchFamily="34" charset="0"/>
                <a:cs typeface="Arial" panose="020B0604020202020204" pitchFamily="34" charset="0"/>
              </a:defRPr>
            </a:lvl1pPr>
          </a:lstStyle>
          <a:p>
            <a:fld id="{197342E9-89D0-D246-B0E5-635614E13D75}" type="datetime1">
              <a:rPr lang="en-GB" smtClean="0"/>
              <a:pPr/>
              <a:t>11/11/2021</a:t>
            </a:fld>
            <a:endParaRPr lang="en-US" dirty="0"/>
          </a:p>
        </p:txBody>
      </p:sp>
    </p:spTree>
    <p:extLst>
      <p:ext uri="{BB962C8B-B14F-4D97-AF65-F5344CB8AC3E}">
        <p14:creationId xmlns:p14="http://schemas.microsoft.com/office/powerpoint/2010/main" val="1343210266"/>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6300787"/>
          </a:xfrm>
          <a:prstGeom prst="rect">
            <a:avLst/>
          </a:prstGeom>
          <a:solidFill>
            <a:srgbClr val="6F625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1" name="Date Placeholder 3">
            <a:extLst>
              <a:ext uri="{FF2B5EF4-FFF2-40B4-BE49-F238E27FC236}">
                <a16:creationId xmlns:a16="http://schemas.microsoft.com/office/drawing/2014/main" id="{407DCF46-D938-064E-964C-1B90111009F0}"/>
              </a:ext>
            </a:extLst>
          </p:cNvPr>
          <p:cNvSpPr>
            <a:spLocks noGrp="1"/>
          </p:cNvSpPr>
          <p:nvPr>
            <p:ph type="dt" sz="half" idx="10"/>
          </p:nvPr>
        </p:nvSpPr>
        <p:spPr>
          <a:xfrm>
            <a:off x="6275388" y="6057899"/>
            <a:ext cx="5473699" cy="358775"/>
          </a:xfrm>
          <a:prstGeom prst="rect">
            <a:avLst/>
          </a:prstGeom>
        </p:spPr>
        <p:txBody>
          <a:bodyPr lIns="0" tIns="0" rIns="0" bIns="0" anchor="b" anchorCtr="0"/>
          <a:lstStyle>
            <a:lvl1pPr algn="r">
              <a:defRPr>
                <a:solidFill>
                  <a:schemeClr val="bg1"/>
                </a:solidFill>
                <a:latin typeface="Arial" panose="020B0604020202020204" pitchFamily="34" charset="0"/>
                <a:cs typeface="Arial" panose="020B0604020202020204" pitchFamily="34" charset="0"/>
              </a:defRPr>
            </a:lvl1pPr>
          </a:lstStyle>
          <a:p>
            <a:fld id="{197342E9-89D0-D246-B0E5-635614E13D75}" type="datetime1">
              <a:rPr lang="en-GB" smtClean="0"/>
              <a:pPr/>
              <a:t>11/11/2021</a:t>
            </a:fld>
            <a:endParaRPr lang="en-US" dirty="0"/>
          </a:p>
        </p:txBody>
      </p:sp>
      <p:pic>
        <p:nvPicPr>
          <p:cNvPr id="15" name="Picture 14">
            <a:extLst>
              <a:ext uri="{FF2B5EF4-FFF2-40B4-BE49-F238E27FC236}">
                <a16:creationId xmlns:a16="http://schemas.microsoft.com/office/drawing/2014/main" id="{2BEE9E80-8FF0-8441-B362-4623AB9E8A1D}"/>
              </a:ext>
            </a:extLst>
          </p:cNvPr>
          <p:cNvPicPr>
            <a:picLocks noChangeAspect="1"/>
          </p:cNvPicPr>
          <p:nvPr userDrawn="1"/>
        </p:nvPicPr>
        <p:blipFill>
          <a:blip r:embed="rId2"/>
          <a:stretch>
            <a:fillRect/>
          </a:stretch>
        </p:blipFill>
        <p:spPr>
          <a:xfrm>
            <a:off x="442913" y="800100"/>
            <a:ext cx="3427412" cy="1009958"/>
          </a:xfrm>
          <a:prstGeom prst="rect">
            <a:avLst/>
          </a:prstGeom>
        </p:spPr>
      </p:pic>
    </p:spTree>
    <p:extLst>
      <p:ext uri="{BB962C8B-B14F-4D97-AF65-F5344CB8AC3E}">
        <p14:creationId xmlns:p14="http://schemas.microsoft.com/office/powerpoint/2010/main" val="2441181764"/>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pic>
        <p:nvPicPr>
          <p:cNvPr id="13" name="Picture 12">
            <a:extLst>
              <a:ext uri="{FF2B5EF4-FFF2-40B4-BE49-F238E27FC236}">
                <a16:creationId xmlns:a16="http://schemas.microsoft.com/office/drawing/2014/main" id="{87BB0FE4-66FF-0E42-841A-3EC5F7C7E6A2}"/>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1CDF1BA5-471A-8044-BDBA-890115BBFFD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40132805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ne Column Secondar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A204BD-F3EB-5842-9319-7B613DC2539E}"/>
              </a:ext>
            </a:extLst>
          </p:cNvPr>
          <p:cNvSpPr>
            <a:spLocks noGrp="1"/>
          </p:cNvSpPr>
          <p:nvPr>
            <p:ph type="body" idx="1"/>
          </p:nvPr>
        </p:nvSpPr>
        <p:spPr>
          <a:xfrm>
            <a:off x="442912" y="1989138"/>
            <a:ext cx="11306176"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4" y="2813048"/>
            <a:ext cx="11306174"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pic>
        <p:nvPicPr>
          <p:cNvPr id="7" name="Picture 6">
            <a:extLst>
              <a:ext uri="{FF2B5EF4-FFF2-40B4-BE49-F238E27FC236}">
                <a16:creationId xmlns:a16="http://schemas.microsoft.com/office/drawing/2014/main" id="{0E8EB9E1-DFB3-5C47-B4B9-9B8765B8640B}"/>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4" name="Text Placeholder 11">
            <a:extLst>
              <a:ext uri="{FF2B5EF4-FFF2-40B4-BE49-F238E27FC236}">
                <a16:creationId xmlns:a16="http://schemas.microsoft.com/office/drawing/2014/main" id="{6AAEC381-AE42-7E44-9B48-79580631F97C}"/>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1" name="Rectangle 10">
            <a:extLst>
              <a:ext uri="{FF2B5EF4-FFF2-40B4-BE49-F238E27FC236}">
                <a16:creationId xmlns:a16="http://schemas.microsoft.com/office/drawing/2014/main" id="{2EF2C38B-13DA-064A-AF49-AA97B43EDAB3}"/>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1A03B6-F236-5D46-B133-E912BE6844F9}"/>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67108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mage Fill Option 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115887"/>
            <a:ext cx="12191999" cy="6626226"/>
          </a:xfrm>
          <a:prstGeom prst="rect">
            <a:avLst/>
          </a:prstGeom>
        </p:spPr>
        <p:txBody>
          <a:bodyPr/>
          <a:lstStyle/>
          <a:p>
            <a:endParaRPr lang="en-US" dirty="0"/>
          </a:p>
        </p:txBody>
      </p:sp>
      <p:sp>
        <p:nvSpPr>
          <p:cNvPr id="5" name="Rectangle 4">
            <a:extLst>
              <a:ext uri="{FF2B5EF4-FFF2-40B4-BE49-F238E27FC236}">
                <a16:creationId xmlns:a16="http://schemas.microsoft.com/office/drawing/2014/main" id="{83CF8FDB-11E0-114D-9049-11851FC6CA6B}"/>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23857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mage Fill Option 2">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0"/>
            <a:ext cx="12191999" cy="6857999"/>
          </a:xfrm>
          <a:prstGeom prst="rect">
            <a:avLst/>
          </a:prstGeom>
        </p:spPr>
        <p:txBody>
          <a:bodyPr/>
          <a:lstStyle/>
          <a:p>
            <a:endParaRPr lang="en-US" dirty="0"/>
          </a:p>
        </p:txBody>
      </p:sp>
    </p:spTree>
    <p:extLst>
      <p:ext uri="{BB962C8B-B14F-4D97-AF65-F5344CB8AC3E}">
        <p14:creationId xmlns:p14="http://schemas.microsoft.com/office/powerpoint/2010/main" val="4053437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Black Slides bot LOGO no TOT ">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9074" y="5940577"/>
            <a:ext cx="1558109" cy="472771"/>
          </a:xfrm>
          <a:prstGeom prst="rect">
            <a:avLst/>
          </a:prstGeom>
        </p:spPr>
      </p:pic>
      <p:sp>
        <p:nvSpPr>
          <p:cNvPr id="13"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11/11/2021</a:t>
            </a:fld>
            <a:endParaRPr lang="en-GB"/>
          </a:p>
        </p:txBody>
      </p:sp>
      <p:sp>
        <p:nvSpPr>
          <p:cNvPr id="14" name="Title Placeholder 1"/>
          <p:cNvSpPr>
            <a:spLocks noGrp="1"/>
          </p:cNvSpPr>
          <p:nvPr>
            <p:ph type="title"/>
          </p:nvPr>
        </p:nvSpPr>
        <p:spPr>
          <a:xfrm>
            <a:off x="455427" y="369731"/>
            <a:ext cx="11261756"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8" name="Text Placeholder 2"/>
          <p:cNvSpPr>
            <a:spLocks noGrp="1"/>
          </p:cNvSpPr>
          <p:nvPr>
            <p:ph idx="1"/>
          </p:nvPr>
        </p:nvSpPr>
        <p:spPr>
          <a:xfrm>
            <a:off x="455427"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013902134"/>
      </p:ext>
    </p:extLst>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C710-A668-F144-8CC5-039AD81D3231}"/>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5473701" cy="370839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6275388" y="1989138"/>
            <a:ext cx="54737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a:extLst>
              <a:ext uri="{FF2B5EF4-FFF2-40B4-BE49-F238E27FC236}">
                <a16:creationId xmlns:a16="http://schemas.microsoft.com/office/drawing/2014/main" id="{7D5C41AB-1925-C846-A884-6B4D4880A28C}"/>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3" name="Text Placeholder 11">
            <a:extLst>
              <a:ext uri="{FF2B5EF4-FFF2-40B4-BE49-F238E27FC236}">
                <a16:creationId xmlns:a16="http://schemas.microsoft.com/office/drawing/2014/main" id="{6E146BB0-D198-0847-B8BF-82032479A2C6}"/>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4" name="Rectangle 13">
            <a:extLst>
              <a:ext uri="{FF2B5EF4-FFF2-40B4-BE49-F238E27FC236}">
                <a16:creationId xmlns:a16="http://schemas.microsoft.com/office/drawing/2014/main" id="{5DD38791-8F3B-A640-A6FC-8EC532732508}"/>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D63AD13-8CBA-8648-88F4-6142126E9F9A}"/>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42975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0" y="2813047"/>
            <a:ext cx="5473701"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6291894" y="2813047"/>
            <a:ext cx="5457193"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pic>
        <p:nvPicPr>
          <p:cNvPr id="9" name="Picture 8">
            <a:extLst>
              <a:ext uri="{FF2B5EF4-FFF2-40B4-BE49-F238E27FC236}">
                <a16:creationId xmlns:a16="http://schemas.microsoft.com/office/drawing/2014/main" id="{68C387D1-CCDB-AA42-911D-99DAFBC81375}"/>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6" name="Text Placeholder 11">
            <a:extLst>
              <a:ext uri="{FF2B5EF4-FFF2-40B4-BE49-F238E27FC236}">
                <a16:creationId xmlns:a16="http://schemas.microsoft.com/office/drawing/2014/main" id="{44B35524-0F00-1A4F-8D8A-436C8810069B}"/>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22" name="Text Placeholder 2">
            <a:extLst>
              <a:ext uri="{FF2B5EF4-FFF2-40B4-BE49-F238E27FC236}">
                <a16:creationId xmlns:a16="http://schemas.microsoft.com/office/drawing/2014/main" id="{245CF166-1A2B-F24F-9192-1EE62922C0E7}"/>
              </a:ext>
            </a:extLst>
          </p:cNvPr>
          <p:cNvSpPr>
            <a:spLocks noGrp="1"/>
          </p:cNvSpPr>
          <p:nvPr>
            <p:ph type="body" idx="1"/>
          </p:nvPr>
        </p:nvSpPr>
        <p:spPr>
          <a:xfrm>
            <a:off x="442912" y="1989138"/>
            <a:ext cx="5473701"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3" name="Text Placeholder 2">
            <a:extLst>
              <a:ext uri="{FF2B5EF4-FFF2-40B4-BE49-F238E27FC236}">
                <a16:creationId xmlns:a16="http://schemas.microsoft.com/office/drawing/2014/main" id="{FA1D5975-B545-F54E-B266-2A4DDDC8C4C9}"/>
              </a:ext>
            </a:extLst>
          </p:cNvPr>
          <p:cNvSpPr>
            <a:spLocks noGrp="1"/>
          </p:cNvSpPr>
          <p:nvPr>
            <p:ph type="body" idx="11"/>
          </p:nvPr>
        </p:nvSpPr>
        <p:spPr>
          <a:xfrm>
            <a:off x="6291895" y="1989139"/>
            <a:ext cx="5457193" cy="636854"/>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2" name="Rectangle 11">
            <a:extLst>
              <a:ext uri="{FF2B5EF4-FFF2-40B4-BE49-F238E27FC236}">
                <a16:creationId xmlns:a16="http://schemas.microsoft.com/office/drawing/2014/main" id="{30F691ED-EF65-C446-B3BD-FB970876AB4D}"/>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AC6DAE-40C2-FC4C-9C8A-8F55F3ECD49F}"/>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70114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lumn Unsymetric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a:extLst>
              <a:ext uri="{FF2B5EF4-FFF2-40B4-BE49-F238E27FC236}">
                <a16:creationId xmlns:a16="http://schemas.microsoft.com/office/drawing/2014/main" id="{66D5397D-FD76-2E4F-8BFA-B5599B1CF4C8}"/>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3" name="Text Placeholder 11">
            <a:extLst>
              <a:ext uri="{FF2B5EF4-FFF2-40B4-BE49-F238E27FC236}">
                <a16:creationId xmlns:a16="http://schemas.microsoft.com/office/drawing/2014/main" id="{07B00AC3-9B1E-2E4B-BC7B-406D8A38D125}"/>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4" name="Title 1">
            <a:extLst>
              <a:ext uri="{FF2B5EF4-FFF2-40B4-BE49-F238E27FC236}">
                <a16:creationId xmlns:a16="http://schemas.microsoft.com/office/drawing/2014/main" id="{FB21EC89-DA5A-2B4B-B94A-FD5D13BA4A1F}"/>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5" name="Rectangle 14">
            <a:extLst>
              <a:ext uri="{FF2B5EF4-FFF2-40B4-BE49-F238E27FC236}">
                <a16:creationId xmlns:a16="http://schemas.microsoft.com/office/drawing/2014/main" id="{25FEA125-D139-1A4D-A206-2BABBEE26DC4}"/>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64871E7-C776-E845-B38B-91971ED53532}"/>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94754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lumn Unsymetrical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3" y="2813048"/>
            <a:ext cx="3529012"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8" name="Picture 7">
            <a:extLst>
              <a:ext uri="{FF2B5EF4-FFF2-40B4-BE49-F238E27FC236}">
                <a16:creationId xmlns:a16="http://schemas.microsoft.com/office/drawing/2014/main" id="{375C663E-9DDC-5B49-A342-3EE51697074B}"/>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5" name="Text Placeholder 11">
            <a:extLst>
              <a:ext uri="{FF2B5EF4-FFF2-40B4-BE49-F238E27FC236}">
                <a16:creationId xmlns:a16="http://schemas.microsoft.com/office/drawing/2014/main" id="{B5743288-93C1-B747-B6D2-E62ECB66A2B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6" name="Title 1">
            <a:extLst>
              <a:ext uri="{FF2B5EF4-FFF2-40B4-BE49-F238E27FC236}">
                <a16:creationId xmlns:a16="http://schemas.microsoft.com/office/drawing/2014/main" id="{62BBD38C-D5E6-E14C-82D7-CDA28865EBF1}"/>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7" name="Text Placeholder 2">
            <a:extLst>
              <a:ext uri="{FF2B5EF4-FFF2-40B4-BE49-F238E27FC236}">
                <a16:creationId xmlns:a16="http://schemas.microsoft.com/office/drawing/2014/main" id="{14952491-1CB4-104F-95DC-3C7A95C113BA}"/>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1" name="Rectangle 10">
            <a:extLst>
              <a:ext uri="{FF2B5EF4-FFF2-40B4-BE49-F238E27FC236}">
                <a16:creationId xmlns:a16="http://schemas.microsoft.com/office/drawing/2014/main" id="{8DE6B900-0CAE-6B4C-B741-178AD460BD32}"/>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1A1B2DE-F07F-8147-AD48-234D917280D2}"/>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6301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2">
            <a:extLst>
              <a:ext uri="{FF2B5EF4-FFF2-40B4-BE49-F238E27FC236}">
                <a16:creationId xmlns:a16="http://schemas.microsoft.com/office/drawing/2014/main" id="{A2572A3E-7061-AE46-B81E-7EEEF4B2F2AD}"/>
              </a:ext>
            </a:extLst>
          </p:cNvPr>
          <p:cNvSpPr>
            <a:spLocks noGrp="1"/>
          </p:cNvSpPr>
          <p:nvPr>
            <p:ph idx="13"/>
          </p:nvPr>
        </p:nvSpPr>
        <p:spPr>
          <a:xfrm>
            <a:off x="8221664" y="1989138"/>
            <a:ext cx="352742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0" name="Picture 9">
            <a:extLst>
              <a:ext uri="{FF2B5EF4-FFF2-40B4-BE49-F238E27FC236}">
                <a16:creationId xmlns:a16="http://schemas.microsoft.com/office/drawing/2014/main" id="{3F5E1427-DD3F-9240-BD4A-0CC21218DF6A}"/>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4" name="Text Placeholder 11">
            <a:extLst>
              <a:ext uri="{FF2B5EF4-FFF2-40B4-BE49-F238E27FC236}">
                <a16:creationId xmlns:a16="http://schemas.microsoft.com/office/drawing/2014/main" id="{6DC3E782-E2DF-224A-8EC7-F432750D92B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5" name="Title 1">
            <a:extLst>
              <a:ext uri="{FF2B5EF4-FFF2-40B4-BE49-F238E27FC236}">
                <a16:creationId xmlns:a16="http://schemas.microsoft.com/office/drawing/2014/main" id="{1C9432BC-F7ED-AD44-955D-1B98B2278695}"/>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6" name="Rectangle 15">
            <a:extLst>
              <a:ext uri="{FF2B5EF4-FFF2-40B4-BE49-F238E27FC236}">
                <a16:creationId xmlns:a16="http://schemas.microsoft.com/office/drawing/2014/main" id="{D618504C-E8A7-EA43-8DA0-0CE9310D674A}"/>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6BB3217-4ECB-9C4E-B129-4CD1A7606E4D}"/>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77999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hree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2" y="2813048"/>
            <a:ext cx="3529013"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FADD979E-7EEF-5D4A-8AC3-74C6CE848442}"/>
              </a:ext>
            </a:extLst>
          </p:cNvPr>
          <p:cNvSpPr>
            <a:spLocks noGrp="1"/>
          </p:cNvSpPr>
          <p:nvPr>
            <p:ph type="body" sz="quarter" idx="3"/>
          </p:nvPr>
        </p:nvSpPr>
        <p:spPr>
          <a:xfrm>
            <a:off x="8220075" y="1989138"/>
            <a:ext cx="3527425"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2813047"/>
            <a:ext cx="3527425"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5">
            <a:extLst>
              <a:ext uri="{FF2B5EF4-FFF2-40B4-BE49-F238E27FC236}">
                <a16:creationId xmlns:a16="http://schemas.microsoft.com/office/drawing/2014/main" id="{C43422A0-145A-7943-95AD-B9C948D26B2D}"/>
              </a:ext>
            </a:extLst>
          </p:cNvPr>
          <p:cNvSpPr>
            <a:spLocks noGrp="1"/>
          </p:cNvSpPr>
          <p:nvPr>
            <p:ph sz="quarter" idx="10"/>
          </p:nvPr>
        </p:nvSpPr>
        <p:spPr>
          <a:xfrm>
            <a:off x="8220076" y="2813046"/>
            <a:ext cx="3529012" cy="2884491"/>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4" name="Picture 13">
            <a:extLst>
              <a:ext uri="{FF2B5EF4-FFF2-40B4-BE49-F238E27FC236}">
                <a16:creationId xmlns:a16="http://schemas.microsoft.com/office/drawing/2014/main" id="{CE2A91DF-79A7-914F-947D-CF72742487D7}"/>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8" name="Text Placeholder 11">
            <a:extLst>
              <a:ext uri="{FF2B5EF4-FFF2-40B4-BE49-F238E27FC236}">
                <a16:creationId xmlns:a16="http://schemas.microsoft.com/office/drawing/2014/main" id="{EF264802-11B4-5941-991C-96BAD56284CF}"/>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9" name="Title 1">
            <a:extLst>
              <a:ext uri="{FF2B5EF4-FFF2-40B4-BE49-F238E27FC236}">
                <a16:creationId xmlns:a16="http://schemas.microsoft.com/office/drawing/2014/main" id="{AC1D1754-6A16-0A4B-9E06-5B285B1354A6}"/>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20" name="Text Placeholder 2">
            <a:extLst>
              <a:ext uri="{FF2B5EF4-FFF2-40B4-BE49-F238E27FC236}">
                <a16:creationId xmlns:a16="http://schemas.microsoft.com/office/drawing/2014/main" id="{760B23AA-B159-A04B-A49B-76835B62994D}"/>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1" name="Text Placeholder 2">
            <a:extLst>
              <a:ext uri="{FF2B5EF4-FFF2-40B4-BE49-F238E27FC236}">
                <a16:creationId xmlns:a16="http://schemas.microsoft.com/office/drawing/2014/main" id="{EF568595-A127-5846-A037-D0819A0252E6}"/>
              </a:ext>
            </a:extLst>
          </p:cNvPr>
          <p:cNvSpPr>
            <a:spLocks noGrp="1"/>
          </p:cNvSpPr>
          <p:nvPr>
            <p:ph type="body" idx="13"/>
          </p:nvPr>
        </p:nvSpPr>
        <p:spPr>
          <a:xfrm>
            <a:off x="4332288" y="1989138"/>
            <a:ext cx="3527425"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2" name="Rectangle 21">
            <a:extLst>
              <a:ext uri="{FF2B5EF4-FFF2-40B4-BE49-F238E27FC236}">
                <a16:creationId xmlns:a16="http://schemas.microsoft.com/office/drawing/2014/main" id="{EAD682C8-053C-4942-93C0-CDCB02169B50}"/>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2EA856-078C-B74C-87C6-AC58462CB29C}"/>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14248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1855C3A-3FE6-774C-8B42-DE78E4C581EA}"/>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20" name="Text Placeholder 11">
            <a:extLst>
              <a:ext uri="{FF2B5EF4-FFF2-40B4-BE49-F238E27FC236}">
                <a16:creationId xmlns:a16="http://schemas.microsoft.com/office/drawing/2014/main" id="{3EFCAB50-6370-994D-BF7A-C505E83CFC1D}"/>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23" name="Title 1">
            <a:extLst>
              <a:ext uri="{FF2B5EF4-FFF2-40B4-BE49-F238E27FC236}">
                <a16:creationId xmlns:a16="http://schemas.microsoft.com/office/drawing/2014/main" id="{B048F09A-B384-8C49-9343-9C78BE372438}"/>
              </a:ext>
            </a:extLst>
          </p:cNvPr>
          <p:cNvSpPr>
            <a:spLocks noGrp="1"/>
          </p:cNvSpPr>
          <p:nvPr>
            <p:ph type="ctrTitle"/>
          </p:nvPr>
        </p:nvSpPr>
        <p:spPr>
          <a:xfrm>
            <a:off x="1406632" y="1989138"/>
            <a:ext cx="9378733" cy="2372252"/>
          </a:xfrm>
          <a:prstGeom prst="rect">
            <a:avLst/>
          </a:prstGeom>
        </p:spPr>
        <p:txBody>
          <a:bodyPr lIns="0" rIns="90000" anchor="ctr" anchorCtr="0">
            <a:normAutofit/>
          </a:bodyPr>
          <a:lstStyle>
            <a:lvl1pPr algn="l">
              <a:defRPr sz="4500" b="1">
                <a:solidFill>
                  <a:srgbClr val="E6005B"/>
                </a:solidFill>
              </a:defRPr>
            </a:lvl1pPr>
          </a:lstStyle>
          <a:p>
            <a:r>
              <a:rPr lang="en-GB" dirty="0"/>
              <a:t>Click to edit Master title style</a:t>
            </a:r>
            <a:endParaRPr lang="en-US" dirty="0"/>
          </a:p>
        </p:txBody>
      </p:sp>
      <p:sp>
        <p:nvSpPr>
          <p:cNvPr id="24" name="Subtitle 2">
            <a:extLst>
              <a:ext uri="{FF2B5EF4-FFF2-40B4-BE49-F238E27FC236}">
                <a16:creationId xmlns:a16="http://schemas.microsoft.com/office/drawing/2014/main" id="{338F5E73-6BFD-7748-BFD6-93FCF46A77EB}"/>
              </a:ext>
            </a:extLst>
          </p:cNvPr>
          <p:cNvSpPr>
            <a:spLocks noGrp="1"/>
          </p:cNvSpPr>
          <p:nvPr>
            <p:ph type="subTitle" idx="1"/>
          </p:nvPr>
        </p:nvSpPr>
        <p:spPr>
          <a:xfrm>
            <a:off x="1406632" y="4542366"/>
            <a:ext cx="9378733" cy="1155172"/>
          </a:xfrm>
          <a:prstGeom prst="rect">
            <a:avLst/>
          </a:prstGeom>
        </p:spPr>
        <p:txBody>
          <a:bodyPr lIns="0" anchor="ctr" anchorCtr="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3" name="Picture 2">
            <a:extLst>
              <a:ext uri="{FF2B5EF4-FFF2-40B4-BE49-F238E27FC236}">
                <a16:creationId xmlns:a16="http://schemas.microsoft.com/office/drawing/2014/main" id="{A3650F2B-C9D3-F54A-91EC-BEDF952B03AE}"/>
              </a:ext>
            </a:extLst>
          </p:cNvPr>
          <p:cNvPicPr>
            <a:picLocks noChangeAspect="1"/>
          </p:cNvPicPr>
          <p:nvPr userDrawn="1"/>
        </p:nvPicPr>
        <p:blipFill>
          <a:blip r:embed="rId3"/>
          <a:stretch>
            <a:fillRect/>
          </a:stretch>
        </p:blipFill>
        <p:spPr>
          <a:xfrm>
            <a:off x="442913" y="1010601"/>
            <a:ext cx="963720" cy="797561"/>
          </a:xfrm>
          <a:prstGeom prst="rect">
            <a:avLst/>
          </a:prstGeom>
        </p:spPr>
      </p:pic>
      <p:pic>
        <p:nvPicPr>
          <p:cNvPr id="26" name="Picture 25">
            <a:extLst>
              <a:ext uri="{FF2B5EF4-FFF2-40B4-BE49-F238E27FC236}">
                <a16:creationId xmlns:a16="http://schemas.microsoft.com/office/drawing/2014/main" id="{6AAD6DD1-3573-E54F-8768-B0CFC8AFB67A}"/>
              </a:ext>
            </a:extLst>
          </p:cNvPr>
          <p:cNvPicPr>
            <a:picLocks noChangeAspect="1"/>
          </p:cNvPicPr>
          <p:nvPr userDrawn="1"/>
        </p:nvPicPr>
        <p:blipFill>
          <a:blip r:embed="rId3"/>
          <a:stretch>
            <a:fillRect/>
          </a:stretch>
        </p:blipFill>
        <p:spPr>
          <a:xfrm rot="10800000">
            <a:off x="10785366" y="4899977"/>
            <a:ext cx="963720" cy="797561"/>
          </a:xfrm>
          <a:prstGeom prst="rect">
            <a:avLst/>
          </a:prstGeom>
        </p:spPr>
      </p:pic>
      <p:sp>
        <p:nvSpPr>
          <p:cNvPr id="11" name="Rectangle 10">
            <a:extLst>
              <a:ext uri="{FF2B5EF4-FFF2-40B4-BE49-F238E27FC236}">
                <a16:creationId xmlns:a16="http://schemas.microsoft.com/office/drawing/2014/main" id="{694A2B9C-4747-EB44-AD6F-788273471394}"/>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DE4C44A-5626-1B42-B24C-44A8F39FB460}"/>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5871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ubtle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FB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1989138"/>
            <a:ext cx="11306175" cy="1848949"/>
          </a:xfrm>
          <a:prstGeom prst="rect">
            <a:avLst/>
          </a:prstGeom>
        </p:spPr>
        <p:txBody>
          <a:bodyPr lIns="0" rIns="90000" anchor="b"/>
          <a:lstStyle>
            <a:lvl1pPr algn="l">
              <a:defRPr sz="6000" b="1">
                <a:solidFill>
                  <a:srgbClr val="F07D00"/>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F07D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2" name="Picture 11">
            <a:extLst>
              <a:ext uri="{FF2B5EF4-FFF2-40B4-BE49-F238E27FC236}">
                <a16:creationId xmlns:a16="http://schemas.microsoft.com/office/drawing/2014/main" id="{2EC1597D-B745-8C47-9BCA-19CC45F98067}"/>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3" name="Rectangle 12">
            <a:extLst>
              <a:ext uri="{FF2B5EF4-FFF2-40B4-BE49-F238E27FC236}">
                <a16:creationId xmlns:a16="http://schemas.microsoft.com/office/drawing/2014/main" id="{C03F878E-DE03-2942-B907-3CF8B4BF5BA7}"/>
              </a:ext>
            </a:extLst>
          </p:cNvPr>
          <p:cNvSpPr/>
          <p:nvPr userDrawn="1"/>
        </p:nvSpPr>
        <p:spPr>
          <a:xfrm>
            <a:off x="0" y="0"/>
            <a:ext cx="12192000" cy="441325"/>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946D80A-BB91-1241-848B-6B912282049B}"/>
              </a:ext>
            </a:extLst>
          </p:cNvPr>
          <p:cNvSpPr/>
          <p:nvPr userDrawn="1"/>
        </p:nvSpPr>
        <p:spPr>
          <a:xfrm>
            <a:off x="0" y="6742113"/>
            <a:ext cx="12191999" cy="1259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1">
            <a:extLst>
              <a:ext uri="{FF2B5EF4-FFF2-40B4-BE49-F238E27FC236}">
                <a16:creationId xmlns:a16="http://schemas.microsoft.com/office/drawing/2014/main" id="{DB81DC7A-6B12-7D4A-B479-9DCA38495772}"/>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F07D00"/>
                </a:solidFill>
              </a:defRPr>
            </a:lvl1pPr>
          </a:lstStyle>
          <a:p>
            <a:pPr lvl="0"/>
            <a:r>
              <a:rPr lang="en-GB" dirty="0"/>
              <a:t>Click to edit Master text styles</a:t>
            </a:r>
          </a:p>
        </p:txBody>
      </p:sp>
    </p:spTree>
    <p:extLst>
      <p:ext uri="{BB962C8B-B14F-4D97-AF65-F5344CB8AC3E}">
        <p14:creationId xmlns:p14="http://schemas.microsoft.com/office/powerpoint/2010/main" val="21251935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ubtle Blu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BCE4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12688"/>
            <a:ext cx="11306173" cy="1825399"/>
          </a:xfrm>
          <a:prstGeom prst="rect">
            <a:avLst/>
          </a:prstGeom>
        </p:spPr>
        <p:txBody>
          <a:bodyPr lIns="0" rIns="90000" anchor="b"/>
          <a:lstStyle>
            <a:lvl1pPr algn="l">
              <a:defRPr sz="6000" b="1">
                <a:solidFill>
                  <a:srgbClr val="00A6E2"/>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00A6E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Rectangle 12">
            <a:extLst>
              <a:ext uri="{FF2B5EF4-FFF2-40B4-BE49-F238E27FC236}">
                <a16:creationId xmlns:a16="http://schemas.microsoft.com/office/drawing/2014/main" id="{C03F878E-DE03-2942-B907-3CF8B4BF5BA7}"/>
              </a:ext>
            </a:extLst>
          </p:cNvPr>
          <p:cNvSpPr/>
          <p:nvPr userDrawn="1"/>
        </p:nvSpPr>
        <p:spPr>
          <a:xfrm>
            <a:off x="0" y="0"/>
            <a:ext cx="12192000" cy="441325"/>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65D9431-5C22-DF40-B12F-3B430B2D2AE1}"/>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9" name="Rectangle 8">
            <a:extLst>
              <a:ext uri="{FF2B5EF4-FFF2-40B4-BE49-F238E27FC236}">
                <a16:creationId xmlns:a16="http://schemas.microsoft.com/office/drawing/2014/main" id="{397678BD-869E-C64D-BBB5-DB38A6A8CF00}"/>
              </a:ext>
            </a:extLst>
          </p:cNvPr>
          <p:cNvSpPr/>
          <p:nvPr userDrawn="1"/>
        </p:nvSpPr>
        <p:spPr>
          <a:xfrm>
            <a:off x="0" y="6742113"/>
            <a:ext cx="12191999" cy="125999"/>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1">
            <a:extLst>
              <a:ext uri="{FF2B5EF4-FFF2-40B4-BE49-F238E27FC236}">
                <a16:creationId xmlns:a16="http://schemas.microsoft.com/office/drawing/2014/main" id="{EFAD923B-E667-FD45-B41A-12791D221D10}"/>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00A6E2"/>
                </a:solidFill>
              </a:defRPr>
            </a:lvl1pPr>
          </a:lstStyle>
          <a:p>
            <a:pPr lvl="0"/>
            <a:r>
              <a:rPr lang="en-GB" dirty="0"/>
              <a:t>Click to edit Master text styles</a:t>
            </a:r>
          </a:p>
        </p:txBody>
      </p:sp>
    </p:spTree>
    <p:extLst>
      <p:ext uri="{BB962C8B-B14F-4D97-AF65-F5344CB8AC3E}">
        <p14:creationId xmlns:p14="http://schemas.microsoft.com/office/powerpoint/2010/main" val="26920654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ormal Blu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005B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00A6E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Rectangle 12">
            <a:extLst>
              <a:ext uri="{FF2B5EF4-FFF2-40B4-BE49-F238E27FC236}">
                <a16:creationId xmlns:a16="http://schemas.microsoft.com/office/drawing/2014/main" id="{C03F878E-DE03-2942-B907-3CF8B4BF5BA7}"/>
              </a:ext>
            </a:extLst>
          </p:cNvPr>
          <p:cNvSpPr/>
          <p:nvPr userDrawn="1"/>
        </p:nvSpPr>
        <p:spPr>
          <a:xfrm>
            <a:off x="0" y="1"/>
            <a:ext cx="12192000" cy="452699"/>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20B24E7D-7F6A-0541-9FC9-D284AAA24340}"/>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6" name="Rectangle 15">
            <a:extLst>
              <a:ext uri="{FF2B5EF4-FFF2-40B4-BE49-F238E27FC236}">
                <a16:creationId xmlns:a16="http://schemas.microsoft.com/office/drawing/2014/main" id="{81441CAE-3F74-A749-B92B-BA7301BD3CC4}"/>
              </a:ext>
            </a:extLst>
          </p:cNvPr>
          <p:cNvSpPr/>
          <p:nvPr userDrawn="1"/>
        </p:nvSpPr>
        <p:spPr>
          <a:xfrm>
            <a:off x="0" y="6742113"/>
            <a:ext cx="12191999" cy="125999"/>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7" name="Text Placeholder 11">
            <a:extLst>
              <a:ext uri="{FF2B5EF4-FFF2-40B4-BE49-F238E27FC236}">
                <a16:creationId xmlns:a16="http://schemas.microsoft.com/office/drawing/2014/main" id="{3986C3D8-75F2-AF4D-852E-617DA34AB6C7}"/>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00A6E2"/>
                </a:solidFill>
              </a:defRPr>
            </a:lvl1pPr>
          </a:lstStyle>
          <a:p>
            <a:pPr lvl="0"/>
            <a:r>
              <a:rPr lang="en-GB" dirty="0"/>
              <a:t>Click to edit Master text styles</a:t>
            </a:r>
          </a:p>
        </p:txBody>
      </p:sp>
    </p:spTree>
    <p:extLst>
      <p:ext uri="{BB962C8B-B14F-4D97-AF65-F5344CB8AC3E}">
        <p14:creationId xmlns:p14="http://schemas.microsoft.com/office/powerpoint/2010/main" val="3688312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Image Fill Option 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115887"/>
            <a:ext cx="12191999" cy="6626226"/>
          </a:xfrm>
          <a:prstGeom prst="rect">
            <a:avLst/>
          </a:prstGeom>
        </p:spPr>
        <p:txBody>
          <a:bodyPr/>
          <a:lstStyle/>
          <a:p>
            <a:endParaRPr lang="en-US" dirty="0"/>
          </a:p>
        </p:txBody>
      </p:sp>
      <p:sp>
        <p:nvSpPr>
          <p:cNvPr id="6" name="Rectangle 5">
            <a:extLst>
              <a:ext uri="{FF2B5EF4-FFF2-40B4-BE49-F238E27FC236}">
                <a16:creationId xmlns:a16="http://schemas.microsoft.com/office/drawing/2014/main" id="{D8E04121-C066-3A40-876B-1CA0C26BE5A7}"/>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spTree>
    <p:extLst>
      <p:ext uri="{BB962C8B-B14F-4D97-AF65-F5344CB8AC3E}">
        <p14:creationId xmlns:p14="http://schemas.microsoft.com/office/powerpoint/2010/main" val="33976502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Formal Purpl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C7017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1" name="Rectangle 10">
            <a:extLst>
              <a:ext uri="{FF2B5EF4-FFF2-40B4-BE49-F238E27FC236}">
                <a16:creationId xmlns:a16="http://schemas.microsoft.com/office/drawing/2014/main" id="{B669F709-E7C3-C149-A260-3C4BD44CD5DB}"/>
              </a:ext>
            </a:extLst>
          </p:cNvPr>
          <p:cNvSpPr/>
          <p:nvPr userDrawn="1"/>
        </p:nvSpPr>
        <p:spPr>
          <a:xfrm>
            <a:off x="0" y="1"/>
            <a:ext cx="12192000" cy="4526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49C6C068-799F-5647-86FD-975D93E27D3F}"/>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7" name="Rectangle 16">
            <a:extLst>
              <a:ext uri="{FF2B5EF4-FFF2-40B4-BE49-F238E27FC236}">
                <a16:creationId xmlns:a16="http://schemas.microsoft.com/office/drawing/2014/main" id="{A9635ED3-5E00-7F4E-9AE5-AF4B24A44CF5}"/>
              </a:ext>
            </a:extLst>
          </p:cNvPr>
          <p:cNvSpPr/>
          <p:nvPr userDrawn="1"/>
        </p:nvSpPr>
        <p:spPr>
          <a:xfrm>
            <a:off x="0" y="6742113"/>
            <a:ext cx="12191999" cy="125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8" name="Text Placeholder 11">
            <a:extLst>
              <a:ext uri="{FF2B5EF4-FFF2-40B4-BE49-F238E27FC236}">
                <a16:creationId xmlns:a16="http://schemas.microsoft.com/office/drawing/2014/main" id="{77A12D8D-2172-A24B-A568-26FC3B4B283B}"/>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C7017F"/>
                </a:solidFill>
              </a:defRPr>
            </a:lvl1pPr>
          </a:lstStyle>
          <a:p>
            <a:pPr lvl="0"/>
            <a:r>
              <a:rPr lang="en-GB" dirty="0"/>
              <a:t>Click to edit Master text styles</a:t>
            </a:r>
          </a:p>
        </p:txBody>
      </p:sp>
    </p:spTree>
    <p:extLst>
      <p:ext uri="{BB962C8B-B14F-4D97-AF65-F5344CB8AC3E}">
        <p14:creationId xmlns:p14="http://schemas.microsoft.com/office/powerpoint/2010/main" val="34610717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old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1989138"/>
            <a:ext cx="11306173"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F07D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3D2627D-3696-4F4C-8BC6-79103D22C236}"/>
              </a:ext>
            </a:extLst>
          </p:cNvPr>
          <p:cNvSpPr/>
          <p:nvPr userDrawn="1"/>
        </p:nvSpPr>
        <p:spPr>
          <a:xfrm>
            <a:off x="0" y="1"/>
            <a:ext cx="12192000" cy="4526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85871FCE-6DA7-5549-92C6-554D5232A266}"/>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240039B7-FA62-F24C-BCFF-BA21679AD8B7}"/>
              </a:ext>
            </a:extLst>
          </p:cNvPr>
          <p:cNvSpPr/>
          <p:nvPr userDrawn="1"/>
        </p:nvSpPr>
        <p:spPr>
          <a:xfrm>
            <a:off x="0" y="6742113"/>
            <a:ext cx="12191999" cy="1259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E8DC3CBE-2843-1642-BD7A-5C7A9BC16E2C}"/>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F07D00"/>
                </a:solidFill>
              </a:defRPr>
            </a:lvl1pPr>
          </a:lstStyle>
          <a:p>
            <a:pPr lvl="0"/>
            <a:r>
              <a:rPr lang="en-GB" dirty="0"/>
              <a:t>Click to edit Master text styles</a:t>
            </a:r>
          </a:p>
        </p:txBody>
      </p:sp>
    </p:spTree>
    <p:extLst>
      <p:ext uri="{BB962C8B-B14F-4D97-AF65-F5344CB8AC3E}">
        <p14:creationId xmlns:p14="http://schemas.microsoft.com/office/powerpoint/2010/main" val="42255243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old Purpl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821E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66867788-B905-9E45-B992-B2C5D2894330}"/>
              </a:ext>
            </a:extLst>
          </p:cNvPr>
          <p:cNvSpPr/>
          <p:nvPr userDrawn="1"/>
        </p:nvSpPr>
        <p:spPr>
          <a:xfrm>
            <a:off x="0" y="1"/>
            <a:ext cx="12192000" cy="4526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6651983-37A2-2345-917B-4559D70F4392}"/>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89B5E4C-2015-A748-95FB-CF22799B0CD6}"/>
              </a:ext>
            </a:extLst>
          </p:cNvPr>
          <p:cNvSpPr/>
          <p:nvPr userDrawn="1"/>
        </p:nvSpPr>
        <p:spPr>
          <a:xfrm>
            <a:off x="0" y="6742113"/>
            <a:ext cx="12191999" cy="125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946CC34B-1499-F541-84B4-B09C59E3E203}"/>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821E69"/>
                </a:solidFill>
              </a:defRPr>
            </a:lvl1pPr>
          </a:lstStyle>
          <a:p>
            <a:pPr lvl="0"/>
            <a:r>
              <a:rPr lang="en-GB" dirty="0"/>
              <a:t>Click to edit Master text styles</a:t>
            </a:r>
          </a:p>
        </p:txBody>
      </p:sp>
    </p:spTree>
    <p:extLst>
      <p:ext uri="{BB962C8B-B14F-4D97-AF65-F5344CB8AC3E}">
        <p14:creationId xmlns:p14="http://schemas.microsoft.com/office/powerpoint/2010/main" val="36641783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asual Green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6D9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C7D5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BF3AFFF2-502D-054E-B5DC-66A77A6B8A6E}"/>
              </a:ext>
            </a:extLst>
          </p:cNvPr>
          <p:cNvSpPr/>
          <p:nvPr userDrawn="1"/>
        </p:nvSpPr>
        <p:spPr>
          <a:xfrm>
            <a:off x="0" y="1"/>
            <a:ext cx="12192000" cy="452699"/>
          </a:xfrm>
          <a:prstGeom prst="rect">
            <a:avLst/>
          </a:prstGeom>
          <a:solidFill>
            <a:srgbClr val="C7D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3E73C732-A419-E840-970E-326B7FDD4684}"/>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84D91E44-21DE-A842-8B5E-6AD38E86E746}"/>
              </a:ext>
            </a:extLst>
          </p:cNvPr>
          <p:cNvSpPr/>
          <p:nvPr userDrawn="1"/>
        </p:nvSpPr>
        <p:spPr>
          <a:xfrm>
            <a:off x="0" y="6742113"/>
            <a:ext cx="12191999" cy="125999"/>
          </a:xfrm>
          <a:prstGeom prst="rect">
            <a:avLst/>
          </a:prstGeom>
          <a:solidFill>
            <a:srgbClr val="C7D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69BF5122-5B53-AF4A-BB6D-678ABD2D40EF}"/>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C7D533"/>
                </a:solidFill>
              </a:defRPr>
            </a:lvl1pPr>
          </a:lstStyle>
          <a:p>
            <a:pPr lvl="0"/>
            <a:r>
              <a:rPr lang="en-GB" dirty="0"/>
              <a:t>Click to edit Master text styles</a:t>
            </a:r>
          </a:p>
        </p:txBody>
      </p:sp>
    </p:spTree>
    <p:extLst>
      <p:ext uri="{BB962C8B-B14F-4D97-AF65-F5344CB8AC3E}">
        <p14:creationId xmlns:p14="http://schemas.microsoft.com/office/powerpoint/2010/main" val="39255680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BB3F0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BB3F07"/>
                </a:solidFill>
              </a:defRPr>
            </a:lvl1pPr>
          </a:lstStyle>
          <a:p>
            <a:pPr lvl="0"/>
            <a:r>
              <a:rPr lang="en-GB" dirty="0"/>
              <a:t>Click to edit Master text styles</a:t>
            </a:r>
          </a:p>
        </p:txBody>
      </p:sp>
    </p:spTree>
    <p:extLst>
      <p:ext uri="{BB962C8B-B14F-4D97-AF65-F5344CB8AC3E}">
        <p14:creationId xmlns:p14="http://schemas.microsoft.com/office/powerpoint/2010/main" val="40655913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E600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16008426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EC6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E600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29913094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_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B5B0A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B5B0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B5B0AC"/>
                </a:solidFill>
              </a:defRPr>
            </a:lvl1pPr>
          </a:lstStyle>
          <a:p>
            <a:pPr lvl="0"/>
            <a:r>
              <a:rPr lang="en-GB" dirty="0"/>
              <a:t>Click to edit Master text styles</a:t>
            </a:r>
          </a:p>
        </p:txBody>
      </p:sp>
    </p:spTree>
    <p:extLst>
      <p:ext uri="{BB962C8B-B14F-4D97-AF65-F5344CB8AC3E}">
        <p14:creationId xmlns:p14="http://schemas.microsoft.com/office/powerpoint/2010/main" val="20266050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B90F54-2FD9-B744-B972-C1D92C843C23}"/>
              </a:ext>
            </a:extLst>
          </p:cNvPr>
          <p:cNvSpPr/>
          <p:nvPr userDrawn="1"/>
        </p:nvSpPr>
        <p:spPr>
          <a:xfrm>
            <a:off x="1" y="431386"/>
            <a:ext cx="12191999" cy="6300787"/>
          </a:xfrm>
          <a:prstGeom prst="rect">
            <a:avLst/>
          </a:prstGeom>
          <a:solidFill>
            <a:srgbClr val="E5E5E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04446B3-A205-CB44-8165-EDDF1073E3F0}"/>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6" name="TextBox 5">
            <a:extLst>
              <a:ext uri="{FF2B5EF4-FFF2-40B4-BE49-F238E27FC236}">
                <a16:creationId xmlns:a16="http://schemas.microsoft.com/office/drawing/2014/main" id="{7D96A658-0183-444F-91C4-2F380978AAE1}"/>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rgbClr val="E6005B"/>
                </a:solidFill>
              </a:rPr>
              <a:t>Thank you</a:t>
            </a:r>
          </a:p>
        </p:txBody>
      </p:sp>
    </p:spTree>
    <p:extLst>
      <p:ext uri="{BB962C8B-B14F-4D97-AF65-F5344CB8AC3E}">
        <p14:creationId xmlns:p14="http://schemas.microsoft.com/office/powerpoint/2010/main" val="167040865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resentation End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73252D-FA87-8946-98E6-F10F7EFB191B}"/>
              </a:ext>
            </a:extLst>
          </p:cNvPr>
          <p:cNvSpPr/>
          <p:nvPr userDrawn="1"/>
        </p:nvSpPr>
        <p:spPr>
          <a:xfrm>
            <a:off x="0" y="441326"/>
            <a:ext cx="12191999" cy="6300786"/>
          </a:xfrm>
          <a:prstGeom prst="rect">
            <a:avLst/>
          </a:prstGeom>
          <a:solidFill>
            <a:srgbClr val="E6005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pic>
        <p:nvPicPr>
          <p:cNvPr id="10" name="Picture 9">
            <a:extLst>
              <a:ext uri="{FF2B5EF4-FFF2-40B4-BE49-F238E27FC236}">
                <a16:creationId xmlns:a16="http://schemas.microsoft.com/office/drawing/2014/main" id="{146BD13E-6F12-BA45-881A-F273DAED034A}"/>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2" name="TextBox 1">
            <a:extLst>
              <a:ext uri="{FF2B5EF4-FFF2-40B4-BE49-F238E27FC236}">
                <a16:creationId xmlns:a16="http://schemas.microsoft.com/office/drawing/2014/main" id="{DEE1A0BD-8134-9B4A-AE3E-E7C0EECCD029}"/>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rgbClr val="9E043D"/>
                </a:solidFill>
              </a:rPr>
              <a:t>Thank you</a:t>
            </a:r>
          </a:p>
        </p:txBody>
      </p:sp>
    </p:spTree>
    <p:extLst>
      <p:ext uri="{BB962C8B-B14F-4D97-AF65-F5344CB8AC3E}">
        <p14:creationId xmlns:p14="http://schemas.microsoft.com/office/powerpoint/2010/main" val="300641286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7" name="Picture 6">
            <a:extLst>
              <a:ext uri="{FF2B5EF4-FFF2-40B4-BE49-F238E27FC236}">
                <a16:creationId xmlns:a16="http://schemas.microsoft.com/office/drawing/2014/main" id="{7A66DDF7-4161-A944-9D57-C417AF7C281B}"/>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300698057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9818EEC-D27C-9844-8F9A-431793B5929C}"/>
              </a:ext>
            </a:extLst>
          </p:cNvPr>
          <p:cNvSpPr/>
          <p:nvPr userDrawn="1"/>
        </p:nvSpPr>
        <p:spPr>
          <a:xfrm>
            <a:off x="0" y="441325"/>
            <a:ext cx="12191999" cy="6300787"/>
          </a:xfrm>
          <a:prstGeom prst="rect">
            <a:avLst/>
          </a:prstGeom>
          <a:solidFill>
            <a:srgbClr val="6F625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FE3E8BC-7439-0742-A9FC-77BBB38EF7AF}"/>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9" name="TextBox 8">
            <a:extLst>
              <a:ext uri="{FF2B5EF4-FFF2-40B4-BE49-F238E27FC236}">
                <a16:creationId xmlns:a16="http://schemas.microsoft.com/office/drawing/2014/main" id="{C3E62ECB-71C5-2342-A1AF-B7DAA1E1B964}"/>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chemeClr val="bg1"/>
                </a:solidFill>
              </a:rPr>
              <a:t>Thank you</a:t>
            </a:r>
          </a:p>
        </p:txBody>
      </p:sp>
    </p:spTree>
    <p:extLst>
      <p:ext uri="{BB962C8B-B14F-4D97-AF65-F5344CB8AC3E}">
        <p14:creationId xmlns:p14="http://schemas.microsoft.com/office/powerpoint/2010/main" val="22208062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Dark Background w Text">
    <p:bg>
      <p:bgPr>
        <a:solidFill>
          <a:srgbClr val="114C8A"/>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219200" y="685800"/>
            <a:ext cx="9855200" cy="5105400"/>
          </a:xfrm>
        </p:spPr>
        <p:txBody>
          <a:bodyPr/>
          <a:lstStyle>
            <a:lvl1pPr>
              <a:defRPr>
                <a:solidFill>
                  <a:schemeClr val="bg1"/>
                </a:solidFill>
              </a:defRPr>
            </a:lvl1pPr>
            <a:lvl2pPr>
              <a:defRPr>
                <a:solidFill>
                  <a:schemeClr val="bg1"/>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67428036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Large Text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a:xfrm>
            <a:off x="2193925" y="6436800"/>
            <a:ext cx="3528000" cy="216000"/>
          </a:xfrm>
          <a:prstGeom prst="rect">
            <a:avLst/>
          </a:prstGeom>
        </p:spPr>
        <p:txBody>
          <a:bodyPr/>
          <a:lstStyle/>
          <a:p>
            <a:r>
              <a:rPr lang="en-GB"/>
              <a:t>Presentation title</a:t>
            </a:r>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p>
            <a:fld id="{2987031C-9901-4EF0-9F2F-2A2E1AE069F5}" type="slidenum">
              <a:rPr lang="en-GB" smtClean="0"/>
              <a:t>‹#›</a:t>
            </a:fld>
            <a:endParaRPr lang="en-GB"/>
          </a:p>
        </p:txBody>
      </p:sp>
      <p:sp>
        <p:nvSpPr>
          <p:cNvPr id="8" name="Text Placeholder 7">
            <a:extLst>
              <a:ext uri="{FF2B5EF4-FFF2-40B4-BE49-F238E27FC236}">
                <a16:creationId xmlns:a16="http://schemas.microsoft.com/office/drawing/2014/main" id="{14E34C90-5B76-634C-9EA9-F3936B09497B}"/>
              </a:ext>
            </a:extLst>
          </p:cNvPr>
          <p:cNvSpPr>
            <a:spLocks noGrp="1"/>
          </p:cNvSpPr>
          <p:nvPr>
            <p:ph type="body" sz="quarter" idx="13"/>
          </p:nvPr>
        </p:nvSpPr>
        <p:spPr>
          <a:xfrm>
            <a:off x="324000" y="1223999"/>
            <a:ext cx="7596000" cy="4860000"/>
          </a:xfrm>
        </p:spPr>
        <p:txBody>
          <a:bodyPr numCol="1" spcCol="288000"/>
          <a:lstStyle>
            <a:lvl1pPr marL="288000" indent="-288000">
              <a:spcBef>
                <a:spcPts val="500"/>
              </a:spcBef>
              <a:spcAft>
                <a:spcPts val="1000"/>
              </a:spcAft>
              <a:defRPr sz="3000"/>
            </a:lvl1pPr>
            <a:lvl4pPr marL="180000" indent="-180000">
              <a:spcBef>
                <a:spcPts val="0"/>
              </a:spcBef>
              <a:spcAft>
                <a:spcPts val="500"/>
              </a:spcAft>
              <a:defRPr sz="2000"/>
            </a:lvl4pPr>
            <a:lvl5pPr marL="180000" indent="-1800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Box 6">
            <a:extLst>
              <a:ext uri="{FF2B5EF4-FFF2-40B4-BE49-F238E27FC236}">
                <a16:creationId xmlns:a16="http://schemas.microsoft.com/office/drawing/2014/main" id="{4DD44D8D-8ECB-7A4C-A709-836F52699E2E}"/>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Tree>
    <p:extLst>
      <p:ext uri="{BB962C8B-B14F-4D97-AF65-F5344CB8AC3E}">
        <p14:creationId xmlns:p14="http://schemas.microsoft.com/office/powerpoint/2010/main" val="33936286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a:prstGeom prst="rect">
            <a:avLst/>
          </a:prstGeom>
        </p:spPr>
        <p:txBody>
          <a:bodyPr/>
          <a:lstStyle>
            <a:lvl1pPr algn="l">
              <a:defRPr sz="4000" b="1" cap="all">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963084" y="3976016"/>
            <a:ext cx="10363200" cy="4308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686971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0CD4B30D-B216-DB48-A016-619AFACC1416}"/>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8824" t="28824"/>
          <a:stretch/>
        </p:blipFill>
        <p:spPr>
          <a:xfrm>
            <a:off x="0" y="0"/>
            <a:ext cx="12192000" cy="6858000"/>
          </a:xfrm>
          <a:prstGeom prst="rect">
            <a:avLst/>
          </a:prstGeom>
        </p:spPr>
      </p:pic>
      <p:sp>
        <p:nvSpPr>
          <p:cNvPr id="13" name="Title 1">
            <a:extLst>
              <a:ext uri="{FF2B5EF4-FFF2-40B4-BE49-F238E27FC236}">
                <a16:creationId xmlns:a16="http://schemas.microsoft.com/office/drawing/2014/main" id="{0083FBCF-329E-8F47-90E0-26592D51F560}"/>
              </a:ext>
            </a:extLst>
          </p:cNvPr>
          <p:cNvSpPr>
            <a:spLocks noGrp="1"/>
          </p:cNvSpPr>
          <p:nvPr>
            <p:ph type="ctrTitle"/>
          </p:nvPr>
        </p:nvSpPr>
        <p:spPr>
          <a:xfrm>
            <a:off x="466722" y="698757"/>
            <a:ext cx="11261452" cy="524156"/>
          </a:xfrm>
          <a:prstGeom prst="rect">
            <a:avLst/>
          </a:prstGeom>
          <a:noFill/>
        </p:spPr>
        <p:txBody>
          <a:bodyPr anchor="b">
            <a:noAutofit/>
          </a:bodyPr>
          <a:lstStyle>
            <a:lvl1pPr algn="l">
              <a:defRPr sz="3200" b="1" i="0">
                <a:solidFill>
                  <a:srgbClr val="FFC000"/>
                </a:solidFill>
                <a:latin typeface="Helvetica" pitchFamily="2" charset="0"/>
                <a:cs typeface="Helvetica" pitchFamily="2" charset="0"/>
              </a:defRPr>
            </a:lvl1pPr>
          </a:lstStyle>
          <a:p>
            <a:r>
              <a:rPr lang="en-US"/>
              <a:t>Click to edit Master title style</a:t>
            </a:r>
            <a:endParaRPr lang="en-US" dirty="0"/>
          </a:p>
        </p:txBody>
      </p:sp>
      <p:sp>
        <p:nvSpPr>
          <p:cNvPr id="14" name="Content Placeholder 2">
            <a:extLst>
              <a:ext uri="{FF2B5EF4-FFF2-40B4-BE49-F238E27FC236}">
                <a16:creationId xmlns:a16="http://schemas.microsoft.com/office/drawing/2014/main" id="{A71AB9BF-D5D3-B34C-89E4-72465B5D0FE0}"/>
              </a:ext>
            </a:extLst>
          </p:cNvPr>
          <p:cNvSpPr>
            <a:spLocks noGrp="1"/>
          </p:cNvSpPr>
          <p:nvPr>
            <p:ph idx="1"/>
          </p:nvPr>
        </p:nvSpPr>
        <p:spPr>
          <a:xfrm>
            <a:off x="466722" y="1416846"/>
            <a:ext cx="11261452" cy="4606924"/>
          </a:xfrm>
          <a:noFill/>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77973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hree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2" y="2813048"/>
            <a:ext cx="3529013"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FADD979E-7EEF-5D4A-8AC3-74C6CE848442}"/>
              </a:ext>
            </a:extLst>
          </p:cNvPr>
          <p:cNvSpPr>
            <a:spLocks noGrp="1"/>
          </p:cNvSpPr>
          <p:nvPr>
            <p:ph type="body" sz="quarter" idx="3"/>
          </p:nvPr>
        </p:nvSpPr>
        <p:spPr>
          <a:xfrm>
            <a:off x="8220075" y="1989138"/>
            <a:ext cx="3527425"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2813047"/>
            <a:ext cx="3527425"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5">
            <a:extLst>
              <a:ext uri="{FF2B5EF4-FFF2-40B4-BE49-F238E27FC236}">
                <a16:creationId xmlns:a16="http://schemas.microsoft.com/office/drawing/2014/main" id="{C43422A0-145A-7943-95AD-B9C948D26B2D}"/>
              </a:ext>
            </a:extLst>
          </p:cNvPr>
          <p:cNvSpPr>
            <a:spLocks noGrp="1"/>
          </p:cNvSpPr>
          <p:nvPr>
            <p:ph sz="quarter" idx="10"/>
          </p:nvPr>
        </p:nvSpPr>
        <p:spPr>
          <a:xfrm>
            <a:off x="8220076" y="2813046"/>
            <a:ext cx="3529012" cy="2884491"/>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4" name="Picture 13">
            <a:extLst>
              <a:ext uri="{FF2B5EF4-FFF2-40B4-BE49-F238E27FC236}">
                <a16:creationId xmlns:a16="http://schemas.microsoft.com/office/drawing/2014/main" id="{CE2A91DF-79A7-914F-947D-CF72742487D7}"/>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8" name="Text Placeholder 11">
            <a:extLst>
              <a:ext uri="{FF2B5EF4-FFF2-40B4-BE49-F238E27FC236}">
                <a16:creationId xmlns:a16="http://schemas.microsoft.com/office/drawing/2014/main" id="{EF264802-11B4-5941-991C-96BAD56284CF}"/>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9" name="Title 1">
            <a:extLst>
              <a:ext uri="{FF2B5EF4-FFF2-40B4-BE49-F238E27FC236}">
                <a16:creationId xmlns:a16="http://schemas.microsoft.com/office/drawing/2014/main" id="{AC1D1754-6A16-0A4B-9E06-5B285B1354A6}"/>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20" name="Text Placeholder 2">
            <a:extLst>
              <a:ext uri="{FF2B5EF4-FFF2-40B4-BE49-F238E27FC236}">
                <a16:creationId xmlns:a16="http://schemas.microsoft.com/office/drawing/2014/main" id="{760B23AA-B159-A04B-A49B-76835B62994D}"/>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1" name="Text Placeholder 2">
            <a:extLst>
              <a:ext uri="{FF2B5EF4-FFF2-40B4-BE49-F238E27FC236}">
                <a16:creationId xmlns:a16="http://schemas.microsoft.com/office/drawing/2014/main" id="{EF568595-A127-5846-A037-D0819A0252E6}"/>
              </a:ext>
            </a:extLst>
          </p:cNvPr>
          <p:cNvSpPr>
            <a:spLocks noGrp="1"/>
          </p:cNvSpPr>
          <p:nvPr>
            <p:ph type="body" idx="13"/>
          </p:nvPr>
        </p:nvSpPr>
        <p:spPr>
          <a:xfrm>
            <a:off x="4332288" y="1989138"/>
            <a:ext cx="3527425"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2" name="Rectangle 21">
            <a:extLst>
              <a:ext uri="{FF2B5EF4-FFF2-40B4-BE49-F238E27FC236}">
                <a16:creationId xmlns:a16="http://schemas.microsoft.com/office/drawing/2014/main" id="{EAD682C8-053C-4942-93C0-CDCB02169B50}"/>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2EA856-078C-B74C-87C6-AC58462CB29C}"/>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6111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4.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4.png"/><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theme" Target="../theme/theme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slideLayout" Target="../slideLayouts/slideLayout78.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33" Type="http://schemas.openxmlformats.org/officeDocument/2006/relationships/theme" Target="../theme/theme6.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29" Type="http://schemas.openxmlformats.org/officeDocument/2006/relationships/slideLayout" Target="../slideLayouts/slideLayout81.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32" Type="http://schemas.openxmlformats.org/officeDocument/2006/relationships/slideLayout" Target="../slideLayouts/slideLayout84.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28" Type="http://schemas.openxmlformats.org/officeDocument/2006/relationships/slideLayout" Target="../slideLayouts/slideLayout80.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31" Type="http://schemas.openxmlformats.org/officeDocument/2006/relationships/slideLayout" Target="../slideLayouts/slideLayout83.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slideLayout" Target="../slideLayouts/slideLayout79.xml"/><Relationship Id="rId30"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93EA8F-5D32-42A5-B63F-842A0F047210}" type="datetimeFigureOut">
              <a:rPr lang="en-GB" smtClean="0"/>
              <a:t>11/11/2021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AB18B-998C-433D-808A-7D4CCF0545BB}" type="slidenum">
              <a:rPr lang="en-GB" smtClean="0"/>
              <a:t>‹#›</a:t>
            </a:fld>
            <a:endParaRPr lang="en-GB"/>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2947" y="504410"/>
            <a:ext cx="2614451" cy="793292"/>
          </a:xfrm>
          <a:prstGeom prst="rect">
            <a:avLst/>
          </a:prstGeom>
        </p:spPr>
      </p:pic>
    </p:spTree>
    <p:extLst>
      <p:ext uri="{BB962C8B-B14F-4D97-AF65-F5344CB8AC3E}">
        <p14:creationId xmlns:p14="http://schemas.microsoft.com/office/powerpoint/2010/main" val="2582104768"/>
      </p:ext>
    </p:extLst>
  </p:cSld>
  <p:clrMap bg1="lt1" tx1="dk1" bg2="lt2" tx2="dk2" accent1="accent1" accent2="accent2" accent3="accent3" accent4="accent4" accent5="accent5" accent6="accent6" hlink="hlink" folHlink="folHlink"/>
  <p:sldLayoutIdLst>
    <p:sldLayoutId id="2147483705" r:id="rId1"/>
    <p:sldLayoutId id="214748370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93EA8F-5D32-42A5-B63F-842A0F047210}" type="datetimeFigureOut">
              <a:rPr lang="en-GB" smtClean="0"/>
              <a:t>11/11/2021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AB18B-998C-433D-808A-7D4CCF0545BB}" type="slidenum">
              <a:rPr lang="en-GB" smtClean="0"/>
              <a:t>‹#›</a:t>
            </a:fld>
            <a:endParaRPr lang="en-GB"/>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62950" y="504410"/>
            <a:ext cx="2614448" cy="793293"/>
          </a:xfrm>
          <a:prstGeom prst="rect">
            <a:avLst/>
          </a:prstGeom>
        </p:spPr>
      </p:pic>
    </p:spTree>
    <p:extLst>
      <p:ext uri="{BB962C8B-B14F-4D97-AF65-F5344CB8AC3E}">
        <p14:creationId xmlns:p14="http://schemas.microsoft.com/office/powerpoint/2010/main" val="3498922393"/>
      </p:ext>
    </p:extLst>
  </p:cSld>
  <p:clrMap bg1="dk1" tx1="lt1" bg2="dk2" tx2="lt2" accent1="accent1" accent2="accent2" accent3="accent3" accent4="accent4" accent5="accent5" accent6="accent6" hlink="hlink" folHlink="folHlink"/>
  <p:sldLayoutIdLst>
    <p:sldLayoutId id="2147483704" r:id="rId1"/>
    <p:sldLayoutId id="2147483706"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11770"/>
            <a:ext cx="9285514"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11/11/2021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Tree>
    <p:extLst>
      <p:ext uri="{BB962C8B-B14F-4D97-AF65-F5344CB8AC3E}">
        <p14:creationId xmlns:p14="http://schemas.microsoft.com/office/powerpoint/2010/main" val="2150571490"/>
      </p:ext>
    </p:extLst>
  </p:cSld>
  <p:clrMap bg1="lt1" tx1="dk1" bg2="lt2" tx2="dk2" accent1="accent1" accent2="accent2" accent3="accent3" accent4="accent4" accent5="accent5" accent6="accent6" hlink="hlink" folHlink="folHlink"/>
  <p:sldLayoutIdLst>
    <p:sldLayoutId id="2147483650" r:id="rId1"/>
    <p:sldLayoutId id="2147483709" r:id="rId2"/>
    <p:sldLayoutId id="2147483707" r:id="rId3"/>
    <p:sldLayoutId id="2147483711" r:id="rId4"/>
    <p:sldLayoutId id="2147483654" r:id="rId5"/>
    <p:sldLayoutId id="2147483651" r:id="rId6"/>
    <p:sldLayoutId id="2147483664" r:id="rId7"/>
    <p:sldLayoutId id="2147483713" r:id="rId8"/>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zo Sans Thin" panose="020B0303030303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zo Sans Thin" panose="020B0303030303020204" pitchFamily="34"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zo Sans Thin" panose="020B0303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5427" y="411771"/>
            <a:ext cx="9285514"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5427"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11/11/2021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282337" y="278805"/>
            <a:ext cx="1567542" cy="475633"/>
          </a:xfrm>
          <a:prstGeom prst="rect">
            <a:avLst/>
          </a:prstGeom>
        </p:spPr>
      </p:pic>
      <p:pic>
        <p:nvPicPr>
          <p:cNvPr id="8" name="Picture 7">
            <a:extLst>
              <a:ext uri="{FF2B5EF4-FFF2-40B4-BE49-F238E27FC236}">
                <a16:creationId xmlns:a16="http://schemas.microsoft.com/office/drawing/2014/main" id="{2EA5B335-4F11-413E-BB4C-BB3D22C668D7}"/>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748441" y="6299109"/>
            <a:ext cx="2300152" cy="479606"/>
          </a:xfrm>
          <a:prstGeom prst="rect">
            <a:avLst/>
          </a:prstGeom>
        </p:spPr>
      </p:pic>
    </p:spTree>
    <p:extLst>
      <p:ext uri="{BB962C8B-B14F-4D97-AF65-F5344CB8AC3E}">
        <p14:creationId xmlns:p14="http://schemas.microsoft.com/office/powerpoint/2010/main" val="2046405293"/>
      </p:ext>
    </p:extLst>
  </p:cSld>
  <p:clrMap bg1="dk1" tx1="lt1" bg2="dk2" tx2="lt2" accent1="accent1" accent2="accent2" accent3="accent3" accent4="accent4" accent5="accent5" accent6="accent6" hlink="hlink" folHlink="folHlink"/>
  <p:sldLayoutIdLst>
    <p:sldLayoutId id="2147483661" r:id="rId1"/>
    <p:sldLayoutId id="2147483712" r:id="rId2"/>
    <p:sldLayoutId id="2147483710" r:id="rId3"/>
    <p:sldLayoutId id="2147483708" r:id="rId4"/>
    <p:sldLayoutId id="2147483690" r:id="rId5"/>
    <p:sldLayoutId id="2147483691" r:id="rId6"/>
    <p:sldLayoutId id="2147483689" r:id="rId7"/>
    <p:sldLayoutId id="2147483714" r:id="rId8"/>
    <p:sldLayoutId id="2147483715" r:id="rId9"/>
    <p:sldLayoutId id="2147483716" r:id="rId10"/>
    <p:sldLayoutId id="2147483718" r:id="rId11"/>
    <p:sldLayoutId id="2147483719" r:id="rId12"/>
  </p:sldLayoutIdLst>
  <p:txStyles>
    <p:titleStyle>
      <a:lvl1pPr algn="l" defTabSz="914400" rtl="0" eaLnBrk="1" latinLnBrk="0" hangingPunct="1">
        <a:lnSpc>
          <a:spcPct val="90000"/>
        </a:lnSpc>
        <a:spcBef>
          <a:spcPct val="0"/>
        </a:spcBef>
        <a:buNone/>
        <a:defRPr sz="4000" b="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zo Sans Thin" panose="020B0303030303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zo Sans Thin" panose="020B0303030303020204" pitchFamily="34"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zo Sans Thin" panose="020B0303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38E3CDC0-E15C-3D43-A94A-65D5EBAC0EC4}"/>
              </a:ext>
            </a:extLst>
          </p:cNvPr>
          <p:cNvSpPr>
            <a:spLocks noGrp="1"/>
          </p:cNvSpPr>
          <p:nvPr>
            <p:ph type="body" idx="1"/>
          </p:nvPr>
        </p:nvSpPr>
        <p:spPr>
          <a:xfrm>
            <a:off x="442912" y="1989139"/>
            <a:ext cx="11306175" cy="4068762"/>
          </a:xfrm>
          <a:prstGeom prst="rect">
            <a:avLst/>
          </a:prstGeom>
        </p:spPr>
        <p:txBody>
          <a:bodyPr vert="horz" lIns="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itle Placeholder 10">
            <a:extLst>
              <a:ext uri="{FF2B5EF4-FFF2-40B4-BE49-F238E27FC236}">
                <a16:creationId xmlns:a16="http://schemas.microsoft.com/office/drawing/2014/main" id="{CB133162-9D93-054D-BEB3-A08241D4C88C}"/>
              </a:ext>
            </a:extLst>
          </p:cNvPr>
          <p:cNvSpPr>
            <a:spLocks noGrp="1"/>
          </p:cNvSpPr>
          <p:nvPr>
            <p:ph type="title"/>
          </p:nvPr>
        </p:nvSpPr>
        <p:spPr>
          <a:xfrm>
            <a:off x="442912" y="800100"/>
            <a:ext cx="11306175" cy="1001714"/>
          </a:xfrm>
          <a:prstGeom prst="rect">
            <a:avLst/>
          </a:prstGeom>
        </p:spPr>
        <p:txBody>
          <a:bodyPr vert="horz" lIns="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7555138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Lst>
  <p:hf sldNum="0" hdr="0"/>
  <p:txStyles>
    <p:titleStyle>
      <a:lvl1pPr algn="l" defTabSz="914400" rtl="0" eaLnBrk="1" latinLnBrk="0" hangingPunct="1">
        <a:lnSpc>
          <a:spcPct val="100000"/>
        </a:lnSpc>
        <a:spcBef>
          <a:spcPct val="0"/>
        </a:spcBef>
        <a:buNone/>
        <a:defRPr sz="4400" b="1" kern="1200">
          <a:solidFill>
            <a:srgbClr val="821E6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rgbClr val="821E69"/>
        </a:buClr>
        <a:buFont typeface="Wingdings" pitchFamily="2" charset="2"/>
        <a:buChar char="§"/>
        <a:defRPr sz="25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821E69"/>
        </a:buClr>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821E69"/>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821E69"/>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821E69"/>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p15:clr>
            <a:srgbClr val="A4A3A4"/>
          </p15:clr>
        </p15:guide>
        <p15:guide id="2" orient="horz" pos="278">
          <p15:clr>
            <a:srgbClr val="A4A3A4"/>
          </p15:clr>
        </p15:guide>
        <p15:guide id="3" pos="2502">
          <p15:clr>
            <a:srgbClr val="A4A3A4"/>
          </p15:clr>
        </p15:guide>
        <p15:guide id="4" pos="2729">
          <p15:clr>
            <a:srgbClr val="A4A3A4"/>
          </p15:clr>
        </p15:guide>
        <p15:guide id="5" pos="4951">
          <p15:clr>
            <a:srgbClr val="A4A3A4"/>
          </p15:clr>
        </p15:guide>
        <p15:guide id="6" pos="5178">
          <p15:clr>
            <a:srgbClr val="A4A3A4"/>
          </p15:clr>
        </p15:guide>
        <p15:guide id="7" pos="7401">
          <p15:clr>
            <a:srgbClr val="A4A3A4"/>
          </p15:clr>
        </p15:guide>
        <p15:guide id="8" orient="horz" pos="504">
          <p15:clr>
            <a:srgbClr val="A4A3A4"/>
          </p15:clr>
        </p15:guide>
        <p15:guide id="9" orient="horz" pos="3816">
          <p15:clr>
            <a:srgbClr val="A4A3A4"/>
          </p15:clr>
        </p15:guide>
        <p15:guide id="10" orient="horz" pos="4042">
          <p15:clr>
            <a:srgbClr val="A4A3A4"/>
          </p15:clr>
        </p15:guide>
        <p15:guide id="11" pos="3727">
          <p15:clr>
            <a:srgbClr val="A4A3A4"/>
          </p15:clr>
        </p15:guide>
        <p15:guide id="12" pos="3953">
          <p15:clr>
            <a:srgbClr val="A4A3A4"/>
          </p15:clr>
        </p15:guide>
        <p15:guide id="13" orient="horz" pos="3589">
          <p15:clr>
            <a:srgbClr val="A4A3A4"/>
          </p15:clr>
        </p15:guide>
        <p15:guide id="14" orient="horz" pos="1139">
          <p15:clr>
            <a:srgbClr val="A4A3A4"/>
          </p15:clr>
        </p15:guide>
        <p15:guide id="15" orient="horz" pos="1253">
          <p15:clr>
            <a:srgbClr val="A4A3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38E3CDC0-E15C-3D43-A94A-65D5EBAC0EC4}"/>
              </a:ext>
            </a:extLst>
          </p:cNvPr>
          <p:cNvSpPr>
            <a:spLocks noGrp="1"/>
          </p:cNvSpPr>
          <p:nvPr>
            <p:ph type="body" idx="1"/>
          </p:nvPr>
        </p:nvSpPr>
        <p:spPr>
          <a:xfrm>
            <a:off x="442912" y="1989139"/>
            <a:ext cx="11306175" cy="4068762"/>
          </a:xfrm>
          <a:prstGeom prst="rect">
            <a:avLst/>
          </a:prstGeom>
        </p:spPr>
        <p:txBody>
          <a:bodyPr vert="horz" lIns="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itle Placeholder 10">
            <a:extLst>
              <a:ext uri="{FF2B5EF4-FFF2-40B4-BE49-F238E27FC236}">
                <a16:creationId xmlns:a16="http://schemas.microsoft.com/office/drawing/2014/main" id="{CB133162-9D93-054D-BEB3-A08241D4C88C}"/>
              </a:ext>
            </a:extLst>
          </p:cNvPr>
          <p:cNvSpPr>
            <a:spLocks noGrp="1"/>
          </p:cNvSpPr>
          <p:nvPr>
            <p:ph type="title"/>
          </p:nvPr>
        </p:nvSpPr>
        <p:spPr>
          <a:xfrm>
            <a:off x="442912" y="800100"/>
            <a:ext cx="11306175" cy="1001714"/>
          </a:xfrm>
          <a:prstGeom prst="rect">
            <a:avLst/>
          </a:prstGeom>
        </p:spPr>
        <p:txBody>
          <a:bodyPr vert="horz" lIns="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1729236338"/>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 id="2147483771" r:id="rId22"/>
    <p:sldLayoutId id="2147483772" r:id="rId23"/>
    <p:sldLayoutId id="2147483773" r:id="rId24"/>
    <p:sldLayoutId id="2147483774" r:id="rId25"/>
    <p:sldLayoutId id="2147483775" r:id="rId26"/>
    <p:sldLayoutId id="2147483776" r:id="rId27"/>
    <p:sldLayoutId id="2147483777" r:id="rId28"/>
    <p:sldLayoutId id="2147483778" r:id="rId29"/>
    <p:sldLayoutId id="2147483779" r:id="rId30"/>
    <p:sldLayoutId id="2147483780" r:id="rId31"/>
    <p:sldLayoutId id="2147483781" r:id="rId32"/>
  </p:sldLayoutIdLst>
  <p:hf sldNum="0" hdr="0"/>
  <p:txStyles>
    <p:title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rgbClr val="E6005B"/>
        </a:buClr>
        <a:buFont typeface="Wingdings" pitchFamily="2" charset="2"/>
        <a:buChar char="§"/>
        <a:defRPr sz="25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E6005B"/>
        </a:buClr>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E6005B"/>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E6005B"/>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E6005B"/>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p15:clr>
            <a:srgbClr val="A4A3A4"/>
          </p15:clr>
        </p15:guide>
        <p15:guide id="2" orient="horz" pos="278">
          <p15:clr>
            <a:srgbClr val="A4A3A4"/>
          </p15:clr>
        </p15:guide>
        <p15:guide id="3" pos="2502">
          <p15:clr>
            <a:srgbClr val="A4A3A4"/>
          </p15:clr>
        </p15:guide>
        <p15:guide id="4" pos="2729">
          <p15:clr>
            <a:srgbClr val="A4A3A4"/>
          </p15:clr>
        </p15:guide>
        <p15:guide id="5" pos="4951">
          <p15:clr>
            <a:srgbClr val="A4A3A4"/>
          </p15:clr>
        </p15:guide>
        <p15:guide id="6" pos="5178">
          <p15:clr>
            <a:srgbClr val="A4A3A4"/>
          </p15:clr>
        </p15:guide>
        <p15:guide id="7" pos="7401">
          <p15:clr>
            <a:srgbClr val="A4A3A4"/>
          </p15:clr>
        </p15:guide>
        <p15:guide id="8" orient="horz" pos="504">
          <p15:clr>
            <a:srgbClr val="A4A3A4"/>
          </p15:clr>
        </p15:guide>
        <p15:guide id="9" orient="horz" pos="3816">
          <p15:clr>
            <a:srgbClr val="A4A3A4"/>
          </p15:clr>
        </p15:guide>
        <p15:guide id="10" orient="horz" pos="4042">
          <p15:clr>
            <a:srgbClr val="A4A3A4"/>
          </p15:clr>
        </p15:guide>
        <p15:guide id="11" pos="3727">
          <p15:clr>
            <a:srgbClr val="A4A3A4"/>
          </p15:clr>
        </p15:guide>
        <p15:guide id="12" pos="3953">
          <p15:clr>
            <a:srgbClr val="A4A3A4"/>
          </p15:clr>
        </p15:guide>
        <p15:guide id="13" orient="horz" pos="3589">
          <p15:clr>
            <a:srgbClr val="A4A3A4"/>
          </p15:clr>
        </p15:guide>
        <p15:guide id="14" orient="horz" pos="1139">
          <p15:clr>
            <a:srgbClr val="A4A3A4"/>
          </p15:clr>
        </p15:guide>
        <p15:guide id="15" orient="horz" pos="1253">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hyperlink" Target="http://www.ntu.ac.uk/" TargetMode="External"/><Relationship Id="rId7" Type="http://schemas.openxmlformats.org/officeDocument/2006/relationships/diagramColors" Target="../diagrams/colors4.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hyperlink" Target="about:blank"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60.xml"/><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3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24546" y="345670"/>
            <a:ext cx="10928438" cy="1156510"/>
          </a:xfrm>
        </p:spPr>
        <p:txBody>
          <a:bodyPr>
            <a:noAutofit/>
          </a:bodyPr>
          <a:lstStyle/>
          <a:p>
            <a:r>
              <a:rPr lang="en-GB" sz="4000" dirty="0"/>
              <a:t>UN PRME Climate Change and Environment Working Group</a:t>
            </a:r>
          </a:p>
        </p:txBody>
      </p:sp>
      <p:sp>
        <p:nvSpPr>
          <p:cNvPr id="3" name="Subtitle 2"/>
          <p:cNvSpPr>
            <a:spLocks noGrp="1"/>
          </p:cNvSpPr>
          <p:nvPr>
            <p:ph type="subTitle" idx="4294967295"/>
          </p:nvPr>
        </p:nvSpPr>
        <p:spPr>
          <a:xfrm>
            <a:off x="4306177" y="2556713"/>
            <a:ext cx="7704082" cy="3685061"/>
          </a:xfrm>
        </p:spPr>
        <p:txBody>
          <a:bodyPr>
            <a:normAutofit fontScale="55000" lnSpcReduction="20000"/>
          </a:bodyPr>
          <a:lstStyle/>
          <a:p>
            <a:pPr marL="0" indent="0" algn="l">
              <a:buNone/>
            </a:pPr>
            <a:r>
              <a:rPr lang="en-US" sz="3300" b="1" dirty="0"/>
              <a:t>Prof. Dr. Petra </a:t>
            </a:r>
            <a:r>
              <a:rPr lang="en-US" sz="3300" b="1" dirty="0" err="1"/>
              <a:t>Molthan</a:t>
            </a:r>
            <a:r>
              <a:rPr lang="en-US" sz="3300" b="1" dirty="0"/>
              <a:t>-Hill </a:t>
            </a:r>
          </a:p>
          <a:p>
            <a:pPr marL="0" indent="0" algn="l">
              <a:buNone/>
            </a:pPr>
            <a:r>
              <a:rPr lang="en-US" i="1" dirty="0"/>
              <a:t>Professor of Sustainable Management and Education for Sustainable Development, Nottingham Business School (NBS),UK and Co-Chair UN PRME Working Group on Climate Change &amp; the Environment</a:t>
            </a:r>
          </a:p>
          <a:p>
            <a:pPr marL="0" indent="0" algn="l">
              <a:buNone/>
            </a:pPr>
            <a:r>
              <a:rPr lang="en-US" sz="3300" b="1" dirty="0"/>
              <a:t>Dr. Alex Hope</a:t>
            </a:r>
            <a:endParaRPr lang="en-US" sz="3300" dirty="0"/>
          </a:p>
          <a:p>
            <a:pPr marL="0" indent="0" algn="l">
              <a:buNone/>
            </a:pPr>
            <a:r>
              <a:rPr lang="en-US" i="1" dirty="0"/>
              <a:t>Deputy Pro Vice-Chancellor and Deputy Dean of Newcastle Business School. Co-Chair UN PRME Working Group on Climate Change &amp; the Environment, Steering </a:t>
            </a:r>
          </a:p>
          <a:p>
            <a:pPr marL="0" indent="0" algn="l">
              <a:buNone/>
            </a:pPr>
            <a:r>
              <a:rPr lang="en-US" sz="3300" b="1" dirty="0"/>
              <a:t>Dr. Rachel Welton</a:t>
            </a:r>
          </a:p>
          <a:p>
            <a:pPr marL="0" indent="0" algn="l">
              <a:buNone/>
            </a:pPr>
            <a:r>
              <a:rPr lang="en-US" i="1" dirty="0"/>
              <a:t>Assistant Head of UG NBS and Deputy Chair UN PRME Working Group on Climate Change &amp; the Environment</a:t>
            </a:r>
          </a:p>
          <a:p>
            <a:pPr marL="0" indent="0" algn="l">
              <a:buNone/>
            </a:pPr>
            <a:r>
              <a:rPr lang="en-US" sz="3300" b="1" dirty="0"/>
              <a:t>Dr. Muhammad Mazhar </a:t>
            </a:r>
          </a:p>
          <a:p>
            <a:pPr marL="0" indent="0" algn="l">
              <a:buNone/>
            </a:pPr>
            <a:r>
              <a:rPr lang="en-GB" b="0" i="1" u="none" strike="noStrike" dirty="0">
                <a:solidFill>
                  <a:schemeClr val="tx2"/>
                </a:solidFill>
                <a:effectLst/>
                <a:latin typeface="Calibri" panose="020F0502020204030204" pitchFamily="34" charset="0"/>
              </a:rPr>
              <a:t>Senior Lecturer in Sustainability at NBS and Policies &amp; Strategies Subgroup Coordinator</a:t>
            </a:r>
            <a:endParaRPr lang="en-US" i="1" dirty="0">
              <a:solidFill>
                <a:schemeClr val="tx2"/>
              </a:solidFill>
            </a:endParaRPr>
          </a:p>
        </p:txBody>
      </p:sp>
      <p:pic>
        <p:nvPicPr>
          <p:cNvPr id="4" name="Picture 3"/>
          <p:cNvPicPr>
            <a:picLocks noChangeAspect="1"/>
          </p:cNvPicPr>
          <p:nvPr/>
        </p:nvPicPr>
        <p:blipFill>
          <a:blip r:embed="rId2"/>
          <a:stretch>
            <a:fillRect/>
          </a:stretch>
        </p:blipFill>
        <p:spPr>
          <a:xfrm>
            <a:off x="724546" y="2349726"/>
            <a:ext cx="3309238" cy="3309238"/>
          </a:xfrm>
          <a:prstGeom prst="rect">
            <a:avLst/>
          </a:prstGeom>
        </p:spPr>
      </p:pic>
    </p:spTree>
    <p:extLst>
      <p:ext uri="{BB962C8B-B14F-4D97-AF65-F5344CB8AC3E}">
        <p14:creationId xmlns:p14="http://schemas.microsoft.com/office/powerpoint/2010/main" val="2192147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673C749-D8E6-B449-847C-BFE27128EC65}"/>
              </a:ext>
            </a:extLst>
          </p:cNvPr>
          <p:cNvSpPr>
            <a:spLocks noGrp="1"/>
          </p:cNvSpPr>
          <p:nvPr>
            <p:ph type="title" idx="4294967295"/>
          </p:nvPr>
        </p:nvSpPr>
        <p:spPr>
          <a:xfrm>
            <a:off x="1179443" y="389457"/>
            <a:ext cx="11306175" cy="1001712"/>
          </a:xfrm>
        </p:spPr>
        <p:txBody>
          <a:bodyPr/>
          <a:lstStyle/>
          <a:p>
            <a:r>
              <a:rPr lang="en-GB" dirty="0"/>
              <a:t>NTU Carbon Literacy Training Course</a:t>
            </a:r>
            <a:endParaRPr lang="en-US" dirty="0"/>
          </a:p>
        </p:txBody>
      </p:sp>
      <p:sp>
        <p:nvSpPr>
          <p:cNvPr id="6" name="Text Placeholder 5">
            <a:extLst>
              <a:ext uri="{FF2B5EF4-FFF2-40B4-BE49-F238E27FC236}">
                <a16:creationId xmlns:a16="http://schemas.microsoft.com/office/drawing/2014/main" id="{BB08B386-754D-0841-A459-1FADAC288B1A}"/>
              </a:ext>
            </a:extLst>
          </p:cNvPr>
          <p:cNvSpPr>
            <a:spLocks noGrp="1"/>
          </p:cNvSpPr>
          <p:nvPr>
            <p:ph type="body" idx="4294967295"/>
          </p:nvPr>
        </p:nvSpPr>
        <p:spPr>
          <a:xfrm>
            <a:off x="0" y="1989138"/>
            <a:ext cx="3529013" cy="636587"/>
          </a:xfrm>
        </p:spPr>
        <p:txBody>
          <a:bodyPr/>
          <a:lstStyle/>
          <a:p>
            <a:r>
              <a:rPr lang="en-US" dirty="0">
                <a:hlinkClick r:id="rId3"/>
              </a:rPr>
              <a:t>www.ntu.ac.uk</a:t>
            </a:r>
            <a:endParaRPr lang="en-US" dirty="0"/>
          </a:p>
          <a:p>
            <a:pPr marL="0" indent="0">
              <a:buNone/>
            </a:pPr>
            <a:endParaRPr lang="en-US" dirty="0"/>
          </a:p>
        </p:txBody>
      </p:sp>
      <p:sp>
        <p:nvSpPr>
          <p:cNvPr id="14" name="Text Placeholder 2">
            <a:extLst>
              <a:ext uri="{FF2B5EF4-FFF2-40B4-BE49-F238E27FC236}">
                <a16:creationId xmlns:a16="http://schemas.microsoft.com/office/drawing/2014/main" id="{51E42674-3CDB-4738-83F2-3D79DA00AA76}"/>
              </a:ext>
            </a:extLst>
          </p:cNvPr>
          <p:cNvSpPr txBox="1">
            <a:spLocks/>
          </p:cNvSpPr>
          <p:nvPr/>
        </p:nvSpPr>
        <p:spPr>
          <a:xfrm>
            <a:off x="9298768" y="1950495"/>
            <a:ext cx="2450319" cy="1001982"/>
          </a:xfrm>
          <a:prstGeom prst="rect">
            <a:avLst/>
          </a:prstGeom>
        </p:spPr>
        <p:txBody>
          <a:bodyPr vert="horz" lIns="0" tIns="45720" rIns="91440" bIns="45720" rtlCol="0" anchor="t" anchorCtr="0">
            <a:noAutofit/>
          </a:bodyPr>
          <a:lstStyle>
            <a:lvl1pPr marL="0" indent="0" algn="l" defTabSz="914400" rtl="0" eaLnBrk="1" latinLnBrk="0" hangingPunct="1">
              <a:lnSpc>
                <a:spcPct val="100000"/>
              </a:lnSpc>
              <a:spcBef>
                <a:spcPts val="1000"/>
              </a:spcBef>
              <a:buClr>
                <a:srgbClr val="E6005B"/>
              </a:buClr>
              <a:buFont typeface="Wingdings" pitchFamily="2" charset="2"/>
              <a:buNone/>
              <a:defRPr sz="2400" b="1" kern="1200">
                <a:solidFill>
                  <a:srgbClr val="9E043D"/>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Clr>
                <a:srgbClr val="E6005B"/>
              </a:buClr>
              <a:buFont typeface="Wingdings" pitchFamily="2" charset="2"/>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Clr>
                <a:srgbClr val="E6005B"/>
              </a:buClr>
              <a:buFont typeface="Wingdings" pitchFamily="2" charset="2"/>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Clr>
                <a:srgbClr val="E6005B"/>
              </a:buClr>
              <a:buFont typeface="Wingdings" pitchFamily="2" charset="2"/>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Clr>
                <a:srgbClr val="E6005B"/>
              </a:buClr>
              <a:buFont typeface="Wingdings" pitchFamily="2" charset="2"/>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E6005B"/>
              </a:buClr>
              <a:buSzTx/>
              <a:buFont typeface="Wingdings" pitchFamily="2" charset="2"/>
              <a:buNone/>
              <a:tabLst/>
              <a:defRPr/>
            </a:pPr>
            <a:endParaRPr kumimoji="0" lang="en-GB" sz="2000" b="1" i="0" u="none" strike="noStrike" kern="1200" cap="none" spc="0" normalizeH="0" baseline="0" noProof="0" dirty="0">
              <a:ln>
                <a:noFill/>
              </a:ln>
              <a:solidFill>
                <a:srgbClr val="9E043D"/>
              </a:solidFill>
              <a:effectLst/>
              <a:uLnTx/>
              <a:uFillTx/>
              <a:latin typeface="Arial" panose="020B0604020202020204" pitchFamily="34" charset="0"/>
              <a:ea typeface="+mn-ea"/>
              <a:cs typeface="Arial" panose="020B0604020202020204" pitchFamily="34" charset="0"/>
            </a:endParaRPr>
          </a:p>
        </p:txBody>
      </p:sp>
      <p:sp>
        <p:nvSpPr>
          <p:cNvPr id="16" name="Text Placeholder 2">
            <a:extLst>
              <a:ext uri="{FF2B5EF4-FFF2-40B4-BE49-F238E27FC236}">
                <a16:creationId xmlns:a16="http://schemas.microsoft.com/office/drawing/2014/main" id="{D0F9B199-62DE-4CDC-8700-F9BB6062152B}"/>
              </a:ext>
            </a:extLst>
          </p:cNvPr>
          <p:cNvSpPr txBox="1">
            <a:spLocks/>
          </p:cNvSpPr>
          <p:nvPr/>
        </p:nvSpPr>
        <p:spPr>
          <a:xfrm>
            <a:off x="9298766" y="2440094"/>
            <a:ext cx="2450319" cy="897407"/>
          </a:xfrm>
          <a:prstGeom prst="rect">
            <a:avLst/>
          </a:prstGeom>
        </p:spPr>
        <p:txBody>
          <a:bodyPr vert="horz" lIns="0" tIns="45720" rIns="91440" bIns="45720" rtlCol="0" anchor="t" anchorCtr="0">
            <a:noAutofit/>
          </a:bodyPr>
          <a:lstStyle>
            <a:lvl1pPr marL="0" indent="0" algn="l" defTabSz="914400" rtl="0" eaLnBrk="1" latinLnBrk="0" hangingPunct="1">
              <a:lnSpc>
                <a:spcPct val="100000"/>
              </a:lnSpc>
              <a:spcBef>
                <a:spcPts val="1000"/>
              </a:spcBef>
              <a:buClr>
                <a:srgbClr val="E6005B"/>
              </a:buClr>
              <a:buFont typeface="Wingdings" pitchFamily="2" charset="2"/>
              <a:buNone/>
              <a:defRPr sz="2400" b="1" kern="1200">
                <a:solidFill>
                  <a:srgbClr val="9E043D"/>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Clr>
                <a:srgbClr val="E6005B"/>
              </a:buClr>
              <a:buFont typeface="Wingdings" pitchFamily="2" charset="2"/>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Clr>
                <a:srgbClr val="E6005B"/>
              </a:buClr>
              <a:buFont typeface="Wingdings" pitchFamily="2" charset="2"/>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Clr>
                <a:srgbClr val="E6005B"/>
              </a:buClr>
              <a:buFont typeface="Wingdings" pitchFamily="2" charset="2"/>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Clr>
                <a:srgbClr val="E6005B"/>
              </a:buClr>
              <a:buFont typeface="Wingdings" pitchFamily="2" charset="2"/>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E6005B"/>
              </a:buClr>
              <a:buSzTx/>
              <a:buFont typeface="Wingdings" pitchFamily="2" charset="2"/>
              <a:buNone/>
              <a:tabLst/>
              <a:defRPr/>
            </a:pP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12" name="Diagram 11">
            <a:extLst>
              <a:ext uri="{FF2B5EF4-FFF2-40B4-BE49-F238E27FC236}">
                <a16:creationId xmlns:a16="http://schemas.microsoft.com/office/drawing/2014/main" id="{9DC2BF1C-53A1-4F74-A357-E7EE6B929AC7}"/>
              </a:ext>
            </a:extLst>
          </p:cNvPr>
          <p:cNvGraphicFramePr/>
          <p:nvPr/>
        </p:nvGraphicFramePr>
        <p:xfrm>
          <a:off x="279662" y="1391169"/>
          <a:ext cx="11632676" cy="40756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D0F1E90C-3D2C-4089-94DD-EAAD49E8DBE6}"/>
              </a:ext>
            </a:extLst>
          </p:cNvPr>
          <p:cNvSpPr txBox="1"/>
          <p:nvPr/>
        </p:nvSpPr>
        <p:spPr>
          <a:xfrm>
            <a:off x="1996225" y="5563673"/>
            <a:ext cx="8229600" cy="368888"/>
          </a:xfrm>
          <a:prstGeom prst="rect">
            <a:avLst/>
          </a:prstGeom>
          <a:noFill/>
        </p:spPr>
        <p:txBody>
          <a:bodyPr wrap="square" lIns="0" tIns="0" rIns="0" bIns="0" rtlCol="0" anchor="b" anchorCtr="0">
            <a:normAutofit fontScale="85000" lnSpcReduction="20000"/>
          </a:bodyPr>
          <a:lstStyle/>
          <a:p>
            <a:r>
              <a:rPr lang="en-GB" dirty="0"/>
              <a:t>Please contact </a:t>
            </a:r>
            <a:r>
              <a:rPr lang="en-GB" dirty="0">
                <a:hlinkClick r:id="rId9"/>
              </a:rPr>
              <a:t>petra.molthan-hill@ntu.ac.uk</a:t>
            </a:r>
            <a:r>
              <a:rPr lang="en-GB" dirty="0"/>
              <a:t> for more info on this or the more specific training for business schools mentioned earlier.</a:t>
            </a:r>
          </a:p>
        </p:txBody>
      </p:sp>
      <p:sp>
        <p:nvSpPr>
          <p:cNvPr id="2" name="Rectangle 1">
            <a:extLst>
              <a:ext uri="{FF2B5EF4-FFF2-40B4-BE49-F238E27FC236}">
                <a16:creationId xmlns:a16="http://schemas.microsoft.com/office/drawing/2014/main" id="{8FD9C3DC-C517-F946-BED4-F717244F8089}"/>
              </a:ext>
            </a:extLst>
          </p:cNvPr>
          <p:cNvSpPr/>
          <p:nvPr/>
        </p:nvSpPr>
        <p:spPr>
          <a:xfrm>
            <a:off x="442912" y="5563673"/>
            <a:ext cx="736531" cy="106241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ysClr val="windowText" lastClr="000000"/>
              </a:solidFill>
            </a:endParaRPr>
          </a:p>
        </p:txBody>
      </p:sp>
    </p:spTree>
    <p:extLst>
      <p:ext uri="{BB962C8B-B14F-4D97-AF65-F5344CB8AC3E}">
        <p14:creationId xmlns:p14="http://schemas.microsoft.com/office/powerpoint/2010/main" val="4186748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063FF-8C76-A246-AC19-5449ECBE218C}"/>
              </a:ext>
            </a:extLst>
          </p:cNvPr>
          <p:cNvSpPr>
            <a:spLocks noGrp="1"/>
          </p:cNvSpPr>
          <p:nvPr>
            <p:ph type="title" idx="4294967295"/>
          </p:nvPr>
        </p:nvSpPr>
        <p:spPr>
          <a:xfrm>
            <a:off x="1497496" y="431174"/>
            <a:ext cx="10515600" cy="1325563"/>
          </a:xfrm>
        </p:spPr>
        <p:txBody>
          <a:bodyPr/>
          <a:lstStyle/>
          <a:p>
            <a:r>
              <a:rPr lang="en-US" sz="3200" dirty="0"/>
              <a:t>Recent publications, and research</a:t>
            </a:r>
            <a:endParaRPr lang="en-US" dirty="0"/>
          </a:p>
        </p:txBody>
      </p:sp>
      <p:pic>
        <p:nvPicPr>
          <p:cNvPr id="4" name="Picture 3">
            <a:extLst>
              <a:ext uri="{FF2B5EF4-FFF2-40B4-BE49-F238E27FC236}">
                <a16:creationId xmlns:a16="http://schemas.microsoft.com/office/drawing/2014/main" id="{D3373076-6646-F148-85B7-D6A01FE050B5}"/>
              </a:ext>
            </a:extLst>
          </p:cNvPr>
          <p:cNvPicPr>
            <a:picLocks noChangeAspect="1"/>
          </p:cNvPicPr>
          <p:nvPr/>
        </p:nvPicPr>
        <p:blipFill>
          <a:blip r:embed="rId2"/>
          <a:stretch>
            <a:fillRect/>
          </a:stretch>
        </p:blipFill>
        <p:spPr>
          <a:xfrm>
            <a:off x="344557" y="649866"/>
            <a:ext cx="888181" cy="888181"/>
          </a:xfrm>
          <a:prstGeom prst="rect">
            <a:avLst/>
          </a:prstGeom>
        </p:spPr>
      </p:pic>
      <p:sp>
        <p:nvSpPr>
          <p:cNvPr id="5" name="TextBox 4">
            <a:extLst>
              <a:ext uri="{FF2B5EF4-FFF2-40B4-BE49-F238E27FC236}">
                <a16:creationId xmlns:a16="http://schemas.microsoft.com/office/drawing/2014/main" id="{DCBDAFC3-88EC-3F47-A0EF-95CCC8BBD366}"/>
              </a:ext>
            </a:extLst>
          </p:cNvPr>
          <p:cNvSpPr txBox="1"/>
          <p:nvPr/>
        </p:nvSpPr>
        <p:spPr>
          <a:xfrm>
            <a:off x="543340" y="2068710"/>
            <a:ext cx="11333766" cy="4358116"/>
          </a:xfrm>
          <a:prstGeom prst="rect">
            <a:avLst/>
          </a:prstGeom>
          <a:noFill/>
        </p:spPr>
        <p:txBody>
          <a:bodyPr wrap="square" rtlCol="0">
            <a:spAutoFit/>
          </a:bodyPr>
          <a:lstStyle/>
          <a:p>
            <a:pPr>
              <a:lnSpc>
                <a:spcPct val="90000"/>
              </a:lnSpc>
            </a:pPr>
            <a:endParaRPr lang="en-US" dirty="0"/>
          </a:p>
          <a:p>
            <a:pPr marL="285750" indent="-285750">
              <a:lnSpc>
                <a:spcPct val="90000"/>
              </a:lnSpc>
              <a:buFont typeface="Arial" panose="020B0604020202020204" pitchFamily="34" charset="0"/>
              <a:buChar char="•"/>
            </a:pPr>
            <a:r>
              <a:rPr lang="en-US" sz="1800" dirty="0" err="1">
                <a:latin typeface="+mn-lt"/>
                <a:cs typeface="+mn-cs"/>
              </a:rPr>
              <a:t>Molthan</a:t>
            </a:r>
            <a:r>
              <a:rPr lang="en-US" sz="1800" dirty="0">
                <a:latin typeface="+mn-lt"/>
                <a:cs typeface="+mn-cs"/>
              </a:rPr>
              <a:t>-Hill, P., Hope, A., &amp; Welton, R. (2020). Tackling Climate Change through Management Education. The SAGE Handbook of Responsible Management Learning and Education, 165.</a:t>
            </a:r>
          </a:p>
          <a:p>
            <a:pPr marL="285750" indent="-285750">
              <a:lnSpc>
                <a:spcPct val="90000"/>
              </a:lnSpc>
              <a:buFont typeface="Arial" panose="020B0604020202020204" pitchFamily="34" charset="0"/>
              <a:buChar char="•"/>
            </a:pPr>
            <a:endParaRPr lang="en-US" sz="1800" dirty="0">
              <a:latin typeface="+mn-lt"/>
              <a:cs typeface="+mn-cs"/>
            </a:endParaRPr>
          </a:p>
          <a:p>
            <a:pPr marL="285750" indent="-285750">
              <a:lnSpc>
                <a:spcPct val="90000"/>
              </a:lnSpc>
              <a:buFont typeface="Arial" panose="020B0604020202020204" pitchFamily="34" charset="0"/>
              <a:buChar char="•"/>
            </a:pPr>
            <a:r>
              <a:rPr lang="en-GB" dirty="0" err="1"/>
              <a:t>Molthan</a:t>
            </a:r>
            <a:r>
              <a:rPr lang="en-GB" dirty="0"/>
              <a:t>-Hill, P., Robinson, Z. P., Hope, A., </a:t>
            </a:r>
            <a:r>
              <a:rPr lang="en-GB" dirty="0" err="1"/>
              <a:t>Dharmasasmita</a:t>
            </a:r>
            <a:r>
              <a:rPr lang="en-GB" dirty="0"/>
              <a:t>, A., &amp; McManus, E. (2020). Reducing carbon emissions in business through Responsible Management Education: Influence at the micro-, meso- and macro-levels. </a:t>
            </a:r>
            <a:r>
              <a:rPr lang="en-GB" i="1" dirty="0"/>
              <a:t>The International Journal of Management Education</a:t>
            </a:r>
            <a:r>
              <a:rPr lang="en-GB" dirty="0"/>
              <a:t>, </a:t>
            </a:r>
            <a:r>
              <a:rPr lang="en-GB" i="1" dirty="0"/>
              <a:t>18</a:t>
            </a:r>
            <a:r>
              <a:rPr lang="en-GB" dirty="0"/>
              <a:t>(1), 100328.</a:t>
            </a:r>
          </a:p>
          <a:p>
            <a:pPr marL="285750" indent="-285750">
              <a:lnSpc>
                <a:spcPct val="90000"/>
              </a:lnSpc>
              <a:buFont typeface="Arial" panose="020B0604020202020204" pitchFamily="34" charset="0"/>
              <a:buChar char="•"/>
            </a:pPr>
            <a:endParaRPr lang="en-GB" dirty="0"/>
          </a:p>
          <a:p>
            <a:pPr marL="285750" indent="-285750">
              <a:lnSpc>
                <a:spcPct val="90000"/>
              </a:lnSpc>
              <a:buFont typeface="Arial" panose="020B0604020202020204" pitchFamily="34" charset="0"/>
              <a:buChar char="•"/>
            </a:pPr>
            <a:r>
              <a:rPr lang="en-GB" dirty="0"/>
              <a:t>Mbah, M., </a:t>
            </a:r>
            <a:r>
              <a:rPr lang="en-GB" dirty="0" err="1"/>
              <a:t>Ajaps</a:t>
            </a:r>
            <a:r>
              <a:rPr lang="en-GB" dirty="0"/>
              <a:t>, S., &amp; </a:t>
            </a:r>
            <a:r>
              <a:rPr lang="en-GB" dirty="0" err="1"/>
              <a:t>Molthan</a:t>
            </a:r>
            <a:r>
              <a:rPr lang="en-GB" dirty="0"/>
              <a:t>-Hill, P. (2021). A Systematic Review of the Deployment of Indigenous Knowledge Systems towards Climate Change Adaptation in Developing World Contexts: Implications for Climate Change Education. Sustainability, 13(9), 4811.</a:t>
            </a:r>
          </a:p>
          <a:p>
            <a:pPr marL="285750" indent="-285750">
              <a:lnSpc>
                <a:spcPct val="90000"/>
              </a:lnSpc>
              <a:buFont typeface="Arial" panose="020B0604020202020204" pitchFamily="34" charset="0"/>
              <a:buChar char="•"/>
            </a:pPr>
            <a:endParaRPr lang="en-GB" dirty="0"/>
          </a:p>
          <a:p>
            <a:pPr marL="285750" indent="-285750">
              <a:lnSpc>
                <a:spcPct val="90000"/>
              </a:lnSpc>
              <a:buFont typeface="Arial" panose="020B0604020202020204" pitchFamily="34" charset="0"/>
              <a:buChar char="•"/>
            </a:pPr>
            <a:r>
              <a:rPr lang="en-GB" dirty="0" err="1"/>
              <a:t>Molthan</a:t>
            </a:r>
            <a:r>
              <a:rPr lang="en-GB" dirty="0"/>
              <a:t>-Hill, P., </a:t>
            </a:r>
            <a:r>
              <a:rPr lang="en-GB" dirty="0" err="1"/>
              <a:t>Worsfold</a:t>
            </a:r>
            <a:r>
              <a:rPr lang="en-GB" dirty="0"/>
              <a:t>, N., Nagy, G. J., Leal Filho, W., &amp; Mifsud, M. (2019). Climate change education for universities: A conceptual framework from an international study. Journal of cleaner production.</a:t>
            </a:r>
          </a:p>
          <a:p>
            <a:pPr marL="285750" indent="-285750">
              <a:lnSpc>
                <a:spcPct val="90000"/>
              </a:lnSpc>
              <a:buFont typeface="Arial" panose="020B0604020202020204" pitchFamily="34" charset="0"/>
              <a:buChar char="•"/>
            </a:pPr>
            <a:endParaRPr lang="en-GB" sz="1800" dirty="0">
              <a:latin typeface="+mn-lt"/>
              <a:cs typeface="+mn-cs"/>
            </a:endParaRPr>
          </a:p>
          <a:p>
            <a:pPr marL="285750" indent="-285750">
              <a:lnSpc>
                <a:spcPct val="90000"/>
              </a:lnSpc>
              <a:buFont typeface="Arial" panose="020B0604020202020204" pitchFamily="34" charset="0"/>
              <a:buChar char="•"/>
            </a:pPr>
            <a:endParaRPr lang="en-US" sz="1800" dirty="0">
              <a:latin typeface="+mn-lt"/>
              <a:cs typeface="+mn-cs"/>
            </a:endParaRPr>
          </a:p>
          <a:p>
            <a:endParaRPr lang="en-US" dirty="0"/>
          </a:p>
        </p:txBody>
      </p:sp>
    </p:spTree>
    <p:extLst>
      <p:ext uri="{BB962C8B-B14F-4D97-AF65-F5344CB8AC3E}">
        <p14:creationId xmlns:p14="http://schemas.microsoft.com/office/powerpoint/2010/main" val="671719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DDC96-10B5-334E-BDCF-B3E86A75102D}"/>
              </a:ext>
            </a:extLst>
          </p:cNvPr>
          <p:cNvSpPr>
            <a:spLocks noGrp="1"/>
          </p:cNvSpPr>
          <p:nvPr>
            <p:ph type="title"/>
          </p:nvPr>
        </p:nvSpPr>
        <p:spPr/>
        <p:txBody>
          <a:bodyPr/>
          <a:lstStyle/>
          <a:p>
            <a:r>
              <a:rPr lang="en-GB" dirty="0"/>
              <a:t>Climate Change Education Survey	</a:t>
            </a:r>
            <a:endParaRPr lang="en-US" dirty="0"/>
          </a:p>
        </p:txBody>
      </p:sp>
      <p:sp>
        <p:nvSpPr>
          <p:cNvPr id="3" name="Content Placeholder 2">
            <a:extLst>
              <a:ext uri="{FF2B5EF4-FFF2-40B4-BE49-F238E27FC236}">
                <a16:creationId xmlns:a16="http://schemas.microsoft.com/office/drawing/2014/main" id="{51152649-9F74-1147-BF5E-F2294EFC0598}"/>
              </a:ext>
            </a:extLst>
          </p:cNvPr>
          <p:cNvSpPr>
            <a:spLocks noGrp="1"/>
          </p:cNvSpPr>
          <p:nvPr>
            <p:ph idx="1"/>
          </p:nvPr>
        </p:nvSpPr>
        <p:spPr>
          <a:xfrm>
            <a:off x="294927" y="2813998"/>
            <a:ext cx="6574275" cy="4398964"/>
          </a:xfrm>
        </p:spPr>
        <p:txBody>
          <a:bodyPr>
            <a:normAutofit/>
          </a:bodyPr>
          <a:lstStyle/>
          <a:p>
            <a:r>
              <a:rPr lang="en-GB" sz="2400" dirty="0"/>
              <a:t>240 responses to date</a:t>
            </a:r>
          </a:p>
          <a:p>
            <a:r>
              <a:rPr lang="en-GB" sz="2400" dirty="0"/>
              <a:t>98% agree climate change is a legitimate topic to be taught in Business Schools</a:t>
            </a:r>
          </a:p>
          <a:p>
            <a:r>
              <a:rPr lang="en-GB" sz="2400" dirty="0"/>
              <a:t>Only 45% do some teaching in this area</a:t>
            </a:r>
          </a:p>
          <a:p>
            <a:r>
              <a:rPr lang="en-GB" sz="2400" dirty="0"/>
              <a:t>Lack of expertise and space in the curriculum biggest challenges </a:t>
            </a:r>
          </a:p>
          <a:p>
            <a:endParaRPr lang="en-GB" dirty="0"/>
          </a:p>
          <a:p>
            <a:endParaRPr lang="en-GB" dirty="0"/>
          </a:p>
          <a:p>
            <a:endParaRPr lang="en-US" dirty="0"/>
          </a:p>
        </p:txBody>
      </p:sp>
      <p:pic>
        <p:nvPicPr>
          <p:cNvPr id="4" name="Picture 4">
            <a:extLst>
              <a:ext uri="{FF2B5EF4-FFF2-40B4-BE49-F238E27FC236}">
                <a16:creationId xmlns:a16="http://schemas.microsoft.com/office/drawing/2014/main" id="{0BCC0ADB-8FEF-A24F-9AD1-E59D0D2600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872" t="41862" r="32851" b="17651"/>
          <a:stretch/>
        </p:blipFill>
        <p:spPr>
          <a:xfrm>
            <a:off x="6869202" y="2813998"/>
            <a:ext cx="5117407" cy="2545910"/>
          </a:xfrm>
          <a:prstGeom prst="rect">
            <a:avLst/>
          </a:prstGeom>
        </p:spPr>
      </p:pic>
      <p:pic>
        <p:nvPicPr>
          <p:cNvPr id="5" name="Picture 4">
            <a:extLst>
              <a:ext uri="{FF2B5EF4-FFF2-40B4-BE49-F238E27FC236}">
                <a16:creationId xmlns:a16="http://schemas.microsoft.com/office/drawing/2014/main" id="{E11130E9-C024-AF45-A559-5F6F4A6DBA4A}"/>
              </a:ext>
            </a:extLst>
          </p:cNvPr>
          <p:cNvPicPr>
            <a:picLocks noChangeAspect="1"/>
          </p:cNvPicPr>
          <p:nvPr/>
        </p:nvPicPr>
        <p:blipFill>
          <a:blip r:embed="rId3"/>
          <a:stretch>
            <a:fillRect/>
          </a:stretch>
        </p:blipFill>
        <p:spPr>
          <a:xfrm>
            <a:off x="550333" y="5862108"/>
            <a:ext cx="1471084" cy="735542"/>
          </a:xfrm>
          <a:prstGeom prst="rect">
            <a:avLst/>
          </a:prstGeom>
        </p:spPr>
      </p:pic>
      <p:sp>
        <p:nvSpPr>
          <p:cNvPr id="6" name="Rectangle 5">
            <a:extLst>
              <a:ext uri="{FF2B5EF4-FFF2-40B4-BE49-F238E27FC236}">
                <a16:creationId xmlns:a16="http://schemas.microsoft.com/office/drawing/2014/main" id="{6FB6C197-339A-F64C-8854-BD78DF3EE9EF}"/>
              </a:ext>
            </a:extLst>
          </p:cNvPr>
          <p:cNvSpPr/>
          <p:nvPr/>
        </p:nvSpPr>
        <p:spPr>
          <a:xfrm>
            <a:off x="378975" y="5751443"/>
            <a:ext cx="1873895" cy="94090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3E8E2C9-0D77-DF41-AE78-F420FDF1EF31}"/>
              </a:ext>
            </a:extLst>
          </p:cNvPr>
          <p:cNvSpPr/>
          <p:nvPr/>
        </p:nvSpPr>
        <p:spPr>
          <a:xfrm>
            <a:off x="9806609" y="5751443"/>
            <a:ext cx="2180000" cy="94090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4341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77CE68-9DAE-4A2A-9364-49904ECD31ED}"/>
              </a:ext>
            </a:extLst>
          </p:cNvPr>
          <p:cNvSpPr>
            <a:spLocks noGrp="1"/>
          </p:cNvSpPr>
          <p:nvPr>
            <p:ph sz="half" idx="4294967295"/>
          </p:nvPr>
        </p:nvSpPr>
        <p:spPr>
          <a:xfrm>
            <a:off x="634034" y="2306568"/>
            <a:ext cx="7251010" cy="3708400"/>
          </a:xfrm>
        </p:spPr>
        <p:txBody>
          <a:bodyPr>
            <a:normAutofit/>
          </a:bodyPr>
          <a:lstStyle/>
          <a:p>
            <a:r>
              <a:rPr lang="en-GB" sz="2400" dirty="0"/>
              <a:t>Policies and Strategies subgroup aims at carbon management in universities and business schools</a:t>
            </a:r>
          </a:p>
          <a:p>
            <a:r>
              <a:rPr lang="en-GB" sz="2400" dirty="0"/>
              <a:t>Strives to provide strategic support and resources </a:t>
            </a:r>
          </a:p>
          <a:p>
            <a:r>
              <a:rPr lang="en-GB" sz="2400" dirty="0"/>
              <a:t>Policy and strategy templates and good practice examples are available </a:t>
            </a:r>
          </a:p>
          <a:p>
            <a:r>
              <a:rPr lang="en-GB" sz="2400" dirty="0"/>
              <a:t>Focus on operational policies/strategies and also in teaching and learning  </a:t>
            </a:r>
          </a:p>
          <a:p>
            <a:r>
              <a:rPr lang="en-GB" sz="2400" dirty="0"/>
              <a:t>Has a Coordinator to oversee resources and offer information </a:t>
            </a:r>
          </a:p>
          <a:p>
            <a:endParaRPr lang="en-GB" dirty="0"/>
          </a:p>
          <a:p>
            <a:endParaRPr lang="en-GB" dirty="0"/>
          </a:p>
        </p:txBody>
      </p:sp>
      <p:sp>
        <p:nvSpPr>
          <p:cNvPr id="3" name="Title 2">
            <a:extLst>
              <a:ext uri="{FF2B5EF4-FFF2-40B4-BE49-F238E27FC236}">
                <a16:creationId xmlns:a16="http://schemas.microsoft.com/office/drawing/2014/main" id="{ABFD031E-1B26-41E4-8D68-191D699BBA4A}"/>
              </a:ext>
            </a:extLst>
          </p:cNvPr>
          <p:cNvSpPr>
            <a:spLocks noGrp="1"/>
          </p:cNvSpPr>
          <p:nvPr>
            <p:ph type="title" idx="4294967295"/>
          </p:nvPr>
        </p:nvSpPr>
        <p:spPr>
          <a:xfrm>
            <a:off x="1139973" y="635674"/>
            <a:ext cx="11306175" cy="1001712"/>
          </a:xfrm>
        </p:spPr>
        <p:txBody>
          <a:bodyPr>
            <a:normAutofit/>
          </a:bodyPr>
          <a:lstStyle/>
          <a:p>
            <a:r>
              <a:rPr lang="en-GB" dirty="0"/>
              <a:t> Policies and Strategies Subgroup </a:t>
            </a:r>
          </a:p>
        </p:txBody>
      </p:sp>
      <p:pic>
        <p:nvPicPr>
          <p:cNvPr id="4" name="Picture 3">
            <a:extLst>
              <a:ext uri="{FF2B5EF4-FFF2-40B4-BE49-F238E27FC236}">
                <a16:creationId xmlns:a16="http://schemas.microsoft.com/office/drawing/2014/main" id="{3FC1A903-6F2B-D545-A562-E8794D1050E5}"/>
              </a:ext>
            </a:extLst>
          </p:cNvPr>
          <p:cNvPicPr>
            <a:picLocks noChangeAspect="1"/>
          </p:cNvPicPr>
          <p:nvPr/>
        </p:nvPicPr>
        <p:blipFill>
          <a:blip r:embed="rId2"/>
          <a:stretch>
            <a:fillRect/>
          </a:stretch>
        </p:blipFill>
        <p:spPr>
          <a:xfrm>
            <a:off x="344557" y="649866"/>
            <a:ext cx="888181" cy="888181"/>
          </a:xfrm>
          <a:prstGeom prst="rect">
            <a:avLst/>
          </a:prstGeom>
        </p:spPr>
      </p:pic>
      <p:pic>
        <p:nvPicPr>
          <p:cNvPr id="5" name="Picture 13">
            <a:extLst>
              <a:ext uri="{FF2B5EF4-FFF2-40B4-BE49-F238E27FC236}">
                <a16:creationId xmlns:a16="http://schemas.microsoft.com/office/drawing/2014/main" id="{4B161712-F67D-1842-84FD-107F4F37F3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505" t="14115" r="27811" b="6787"/>
          <a:stretch/>
        </p:blipFill>
        <p:spPr>
          <a:xfrm>
            <a:off x="8667621" y="2107698"/>
            <a:ext cx="2890345" cy="4114628"/>
          </a:xfrm>
          <a:prstGeom prst="rect">
            <a:avLst/>
          </a:prstGeom>
        </p:spPr>
      </p:pic>
    </p:spTree>
    <p:extLst>
      <p:ext uri="{BB962C8B-B14F-4D97-AF65-F5344CB8AC3E}">
        <p14:creationId xmlns:p14="http://schemas.microsoft.com/office/powerpoint/2010/main" val="219646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EABEC9-1E3D-4FEB-8E30-27B4979373C3}"/>
              </a:ext>
            </a:extLst>
          </p:cNvPr>
          <p:cNvSpPr>
            <a:spLocks noGrp="1"/>
          </p:cNvSpPr>
          <p:nvPr>
            <p:ph sz="half" idx="4294967295"/>
          </p:nvPr>
        </p:nvSpPr>
        <p:spPr>
          <a:xfrm>
            <a:off x="1059281" y="2172874"/>
            <a:ext cx="10073437" cy="3708400"/>
          </a:xfrm>
        </p:spPr>
        <p:txBody>
          <a:bodyPr>
            <a:normAutofit/>
          </a:bodyPr>
          <a:lstStyle/>
          <a:p>
            <a:pPr lvl="0"/>
            <a:r>
              <a:rPr lang="en-GB" sz="2400" dirty="0">
                <a:solidFill>
                  <a:schemeClr val="tx2"/>
                </a:solidFill>
              </a:rPr>
              <a:t>Resources are available as a starting point on PRME Working Group on Climate Change and Environment Repository</a:t>
            </a:r>
          </a:p>
          <a:p>
            <a:pPr lvl="0"/>
            <a:r>
              <a:rPr lang="en-GB" sz="2400" dirty="0">
                <a:solidFill>
                  <a:schemeClr val="tx2"/>
                </a:solidFill>
              </a:rPr>
              <a:t>The templates cover the following areas:  </a:t>
            </a:r>
          </a:p>
          <a:p>
            <a:pPr marL="457200" lvl="1" indent="0">
              <a:buNone/>
            </a:pPr>
            <a:r>
              <a:rPr lang="en-GB" sz="2000" dirty="0">
                <a:solidFill>
                  <a:schemeClr val="tx2"/>
                </a:solidFill>
              </a:rPr>
              <a:t>a) Carbon Policy for a business school/university</a:t>
            </a:r>
          </a:p>
          <a:p>
            <a:pPr marL="457200" lvl="1" indent="0">
              <a:buNone/>
            </a:pPr>
            <a:r>
              <a:rPr lang="en-GB" sz="2000" dirty="0">
                <a:solidFill>
                  <a:schemeClr val="tx2"/>
                </a:solidFill>
              </a:rPr>
              <a:t>b) Environmental Policy for a business school/university</a:t>
            </a:r>
          </a:p>
          <a:p>
            <a:pPr marL="457200" lvl="1" indent="0">
              <a:buNone/>
            </a:pPr>
            <a:r>
              <a:rPr lang="en-GB" sz="2000" dirty="0">
                <a:solidFill>
                  <a:schemeClr val="tx2"/>
                </a:solidFill>
              </a:rPr>
              <a:t>c) Environmental strategy for a business school/university</a:t>
            </a:r>
          </a:p>
          <a:p>
            <a:pPr marL="457200" lvl="1" indent="0">
              <a:buNone/>
            </a:pPr>
            <a:r>
              <a:rPr lang="en-GB" sz="2000" dirty="0">
                <a:solidFill>
                  <a:schemeClr val="tx2"/>
                </a:solidFill>
              </a:rPr>
              <a:t>d) Learning and teaching strategy including climate change education and other SDGs</a:t>
            </a:r>
          </a:p>
          <a:p>
            <a:r>
              <a:rPr lang="en-GB" sz="2400" dirty="0">
                <a:solidFill>
                  <a:schemeClr val="tx2"/>
                </a:solidFill>
              </a:rPr>
              <a:t>Ideas to share knowledge and good practices for replication and learning not only within the Working Group but beyond</a:t>
            </a:r>
          </a:p>
          <a:p>
            <a:endParaRPr lang="en-GB" dirty="0"/>
          </a:p>
        </p:txBody>
      </p:sp>
      <p:sp>
        <p:nvSpPr>
          <p:cNvPr id="3" name="Title 2">
            <a:extLst>
              <a:ext uri="{FF2B5EF4-FFF2-40B4-BE49-F238E27FC236}">
                <a16:creationId xmlns:a16="http://schemas.microsoft.com/office/drawing/2014/main" id="{13592001-5961-4811-98F9-2AF67641774A}"/>
              </a:ext>
            </a:extLst>
          </p:cNvPr>
          <p:cNvSpPr>
            <a:spLocks noGrp="1"/>
          </p:cNvSpPr>
          <p:nvPr>
            <p:ph type="title" idx="4294967295"/>
          </p:nvPr>
        </p:nvSpPr>
        <p:spPr>
          <a:xfrm>
            <a:off x="1510748" y="593100"/>
            <a:ext cx="11306175" cy="1001712"/>
          </a:xfrm>
        </p:spPr>
        <p:txBody>
          <a:bodyPr/>
          <a:lstStyle/>
          <a:p>
            <a:r>
              <a:rPr lang="en-GB" dirty="0"/>
              <a:t>Repository and Key Areas</a:t>
            </a:r>
          </a:p>
        </p:txBody>
      </p:sp>
      <p:pic>
        <p:nvPicPr>
          <p:cNvPr id="4" name="Picture 3">
            <a:extLst>
              <a:ext uri="{FF2B5EF4-FFF2-40B4-BE49-F238E27FC236}">
                <a16:creationId xmlns:a16="http://schemas.microsoft.com/office/drawing/2014/main" id="{38D07318-B756-E149-BA06-00AE430CBB36}"/>
              </a:ext>
            </a:extLst>
          </p:cNvPr>
          <p:cNvPicPr>
            <a:picLocks noChangeAspect="1"/>
          </p:cNvPicPr>
          <p:nvPr/>
        </p:nvPicPr>
        <p:blipFill>
          <a:blip r:embed="rId2"/>
          <a:stretch>
            <a:fillRect/>
          </a:stretch>
        </p:blipFill>
        <p:spPr>
          <a:xfrm>
            <a:off x="344557" y="649866"/>
            <a:ext cx="888181" cy="888181"/>
          </a:xfrm>
          <a:prstGeom prst="rect">
            <a:avLst/>
          </a:prstGeom>
        </p:spPr>
      </p:pic>
    </p:spTree>
    <p:extLst>
      <p:ext uri="{BB962C8B-B14F-4D97-AF65-F5344CB8AC3E}">
        <p14:creationId xmlns:p14="http://schemas.microsoft.com/office/powerpoint/2010/main" val="908408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AD3DA2-AF4A-4AB6-832D-30302E192B7F}"/>
              </a:ext>
            </a:extLst>
          </p:cNvPr>
          <p:cNvSpPr>
            <a:spLocks noGrp="1"/>
          </p:cNvSpPr>
          <p:nvPr>
            <p:ph sz="half" idx="4294967295"/>
          </p:nvPr>
        </p:nvSpPr>
        <p:spPr>
          <a:xfrm>
            <a:off x="344557" y="2166453"/>
            <a:ext cx="9708253" cy="3708400"/>
          </a:xfrm>
        </p:spPr>
        <p:txBody>
          <a:bodyPr>
            <a:normAutofit/>
          </a:bodyPr>
          <a:lstStyle/>
          <a:p>
            <a:pPr lvl="0"/>
            <a:r>
              <a:rPr lang="en-GB" sz="2400" dirty="0">
                <a:solidFill>
                  <a:schemeClr val="tx2"/>
                </a:solidFill>
              </a:rPr>
              <a:t>Work in progress and way to go </a:t>
            </a:r>
          </a:p>
          <a:p>
            <a:pPr lvl="0"/>
            <a:r>
              <a:rPr lang="en-GB" sz="2400" dirty="0">
                <a:solidFill>
                  <a:schemeClr val="tx2"/>
                </a:solidFill>
              </a:rPr>
              <a:t>Ambition to bring resources and good practice examples from institutions across the world</a:t>
            </a:r>
          </a:p>
          <a:p>
            <a:r>
              <a:rPr lang="en-GB" sz="2400" dirty="0">
                <a:solidFill>
                  <a:schemeClr val="tx2"/>
                </a:solidFill>
              </a:rPr>
              <a:t>Contributions and material from you are welcome  </a:t>
            </a:r>
          </a:p>
          <a:p>
            <a:pPr lvl="0"/>
            <a:r>
              <a:rPr lang="en-GB" sz="2400" dirty="0">
                <a:solidFill>
                  <a:schemeClr val="tx2"/>
                </a:solidFill>
              </a:rPr>
              <a:t>Organise online sessions, events and webinars for staff development</a:t>
            </a:r>
          </a:p>
          <a:p>
            <a:pPr lvl="0"/>
            <a:r>
              <a:rPr lang="en-GB" sz="2400" dirty="0">
                <a:solidFill>
                  <a:schemeClr val="tx2"/>
                </a:solidFill>
              </a:rPr>
              <a:t>Aim to involve practitioners</a:t>
            </a:r>
          </a:p>
          <a:p>
            <a:endParaRPr lang="en-GB" dirty="0"/>
          </a:p>
        </p:txBody>
      </p:sp>
      <p:sp>
        <p:nvSpPr>
          <p:cNvPr id="3" name="Title 2">
            <a:extLst>
              <a:ext uri="{FF2B5EF4-FFF2-40B4-BE49-F238E27FC236}">
                <a16:creationId xmlns:a16="http://schemas.microsoft.com/office/drawing/2014/main" id="{8845EC1D-8B86-44A5-8BCC-8F5C09D6DC49}"/>
              </a:ext>
            </a:extLst>
          </p:cNvPr>
          <p:cNvSpPr>
            <a:spLocks noGrp="1"/>
          </p:cNvSpPr>
          <p:nvPr>
            <p:ph type="title" idx="4294967295"/>
          </p:nvPr>
        </p:nvSpPr>
        <p:spPr>
          <a:xfrm>
            <a:off x="1470993" y="593099"/>
            <a:ext cx="11306175" cy="1001713"/>
          </a:xfrm>
        </p:spPr>
        <p:txBody>
          <a:bodyPr/>
          <a:lstStyle/>
          <a:p>
            <a:r>
              <a:rPr lang="en-GB" dirty="0"/>
              <a:t>Future Plans </a:t>
            </a:r>
          </a:p>
        </p:txBody>
      </p:sp>
      <p:pic>
        <p:nvPicPr>
          <p:cNvPr id="4" name="Picture 3">
            <a:extLst>
              <a:ext uri="{FF2B5EF4-FFF2-40B4-BE49-F238E27FC236}">
                <a16:creationId xmlns:a16="http://schemas.microsoft.com/office/drawing/2014/main" id="{4E6BECB2-A624-FC45-ABC1-B54E1691888C}"/>
              </a:ext>
            </a:extLst>
          </p:cNvPr>
          <p:cNvPicPr>
            <a:picLocks noChangeAspect="1"/>
          </p:cNvPicPr>
          <p:nvPr/>
        </p:nvPicPr>
        <p:blipFill>
          <a:blip r:embed="rId2"/>
          <a:stretch>
            <a:fillRect/>
          </a:stretch>
        </p:blipFill>
        <p:spPr>
          <a:xfrm>
            <a:off x="344557" y="649866"/>
            <a:ext cx="888181" cy="888181"/>
          </a:xfrm>
          <a:prstGeom prst="rect">
            <a:avLst/>
          </a:prstGeom>
        </p:spPr>
      </p:pic>
    </p:spTree>
    <p:extLst>
      <p:ext uri="{BB962C8B-B14F-4D97-AF65-F5344CB8AC3E}">
        <p14:creationId xmlns:p14="http://schemas.microsoft.com/office/powerpoint/2010/main" val="3913625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4294967295"/>
          </p:nvPr>
        </p:nvSpPr>
        <p:spPr>
          <a:xfrm>
            <a:off x="885825" y="2015642"/>
            <a:ext cx="11306175" cy="3708400"/>
          </a:xfrm>
        </p:spPr>
        <p:txBody>
          <a:bodyPr/>
          <a:lstStyle/>
          <a:p>
            <a:r>
              <a:rPr lang="en-GB" dirty="0"/>
              <a:t>Opportunities for:</a:t>
            </a:r>
          </a:p>
          <a:p>
            <a:r>
              <a:rPr lang="en-GB" dirty="0"/>
              <a:t>Secretary – to produce a regular newsletter and updates, manage the signed up members</a:t>
            </a:r>
          </a:p>
          <a:p>
            <a:r>
              <a:rPr lang="en-GB" dirty="0"/>
              <a:t>Social media influencer – connect into different networks and promote the work of the group</a:t>
            </a:r>
          </a:p>
          <a:p>
            <a:r>
              <a:rPr lang="en-GB" dirty="0"/>
              <a:t>Event Manager – to manage several events during the year.</a:t>
            </a:r>
          </a:p>
          <a:p>
            <a:r>
              <a:rPr lang="en-GB" dirty="0"/>
              <a:t>Peer Support Groups for CLT – international groups linking into the Chapters</a:t>
            </a:r>
          </a:p>
          <a:p>
            <a:pPr marL="0" indent="0">
              <a:buNone/>
            </a:pPr>
            <a:endParaRPr lang="en-GB" dirty="0"/>
          </a:p>
          <a:p>
            <a:pPr marL="0" indent="0">
              <a:buNone/>
            </a:pPr>
            <a:endParaRPr lang="en-GB" dirty="0"/>
          </a:p>
        </p:txBody>
      </p:sp>
      <p:sp>
        <p:nvSpPr>
          <p:cNvPr id="10" name="Title 9"/>
          <p:cNvSpPr>
            <a:spLocks noGrp="1"/>
          </p:cNvSpPr>
          <p:nvPr>
            <p:ph type="title" idx="4294967295"/>
          </p:nvPr>
        </p:nvSpPr>
        <p:spPr>
          <a:xfrm>
            <a:off x="1470991" y="593099"/>
            <a:ext cx="11306175" cy="1001713"/>
          </a:xfrm>
        </p:spPr>
        <p:txBody>
          <a:bodyPr>
            <a:normAutofit/>
          </a:bodyPr>
          <a:lstStyle/>
          <a:p>
            <a:r>
              <a:rPr lang="en-GB" sz="4000" dirty="0"/>
              <a:t>Call for expression of interest in WG CC &amp; E</a:t>
            </a:r>
          </a:p>
        </p:txBody>
      </p:sp>
      <p:pic>
        <p:nvPicPr>
          <p:cNvPr id="4" name="Picture 3">
            <a:extLst>
              <a:ext uri="{FF2B5EF4-FFF2-40B4-BE49-F238E27FC236}">
                <a16:creationId xmlns:a16="http://schemas.microsoft.com/office/drawing/2014/main" id="{2E204940-E1B5-F347-B9B1-B7C5BF1772CE}"/>
              </a:ext>
            </a:extLst>
          </p:cNvPr>
          <p:cNvPicPr>
            <a:picLocks noChangeAspect="1"/>
          </p:cNvPicPr>
          <p:nvPr/>
        </p:nvPicPr>
        <p:blipFill>
          <a:blip r:embed="rId2"/>
          <a:stretch>
            <a:fillRect/>
          </a:stretch>
        </p:blipFill>
        <p:spPr>
          <a:xfrm>
            <a:off x="344557" y="649866"/>
            <a:ext cx="888181" cy="888181"/>
          </a:xfrm>
          <a:prstGeom prst="rect">
            <a:avLst/>
          </a:prstGeom>
        </p:spPr>
      </p:pic>
    </p:spTree>
    <p:extLst>
      <p:ext uri="{BB962C8B-B14F-4D97-AF65-F5344CB8AC3E}">
        <p14:creationId xmlns:p14="http://schemas.microsoft.com/office/powerpoint/2010/main" val="3811116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A63D3B7-51C4-426F-95D6-70C3DED12853}"/>
              </a:ext>
            </a:extLst>
          </p:cNvPr>
          <p:cNvSpPr/>
          <p:nvPr/>
        </p:nvSpPr>
        <p:spPr>
          <a:xfrm>
            <a:off x="982639" y="1678675"/>
            <a:ext cx="10495128" cy="42308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r>
              <a:rPr lang="en-GB" sz="2600" dirty="0">
                <a:solidFill>
                  <a:srgbClr val="0070C0"/>
                </a:solidFill>
              </a:rPr>
              <a:t>Tuesday 22.06.21 at 5-6pm BST</a:t>
            </a:r>
          </a:p>
          <a:p>
            <a:pPr marL="228600" lvl="0" indent="-228600">
              <a:lnSpc>
                <a:spcPct val="90000"/>
              </a:lnSpc>
              <a:spcBef>
                <a:spcPts val="1000"/>
              </a:spcBef>
              <a:buFont typeface="Arial" panose="020B0604020202020204" pitchFamily="34" charset="0"/>
              <a:buChar char="•"/>
            </a:pPr>
            <a:endParaRPr lang="en-GB" sz="2600" dirty="0">
              <a:solidFill>
                <a:srgbClr val="0070C0"/>
              </a:solidFill>
            </a:endParaRPr>
          </a:p>
          <a:p>
            <a:pPr marL="228600" lvl="0" indent="-228600">
              <a:lnSpc>
                <a:spcPct val="90000"/>
              </a:lnSpc>
              <a:spcBef>
                <a:spcPts val="1000"/>
              </a:spcBef>
              <a:buFont typeface="Arial" panose="020B0604020202020204" pitchFamily="34" charset="0"/>
              <a:buChar char="•"/>
            </a:pPr>
            <a:r>
              <a:rPr lang="en-GB" sz="2600" dirty="0">
                <a:solidFill>
                  <a:srgbClr val="0070C0"/>
                </a:solidFill>
              </a:rPr>
              <a:t>Wednesday 23.06.21 at 9-10am BST</a:t>
            </a:r>
          </a:p>
        </p:txBody>
      </p:sp>
      <p:sp>
        <p:nvSpPr>
          <p:cNvPr id="3" name="Title 2">
            <a:extLst>
              <a:ext uri="{FF2B5EF4-FFF2-40B4-BE49-F238E27FC236}">
                <a16:creationId xmlns:a16="http://schemas.microsoft.com/office/drawing/2014/main" id="{7D02BA43-C14B-4124-A020-B229F9A09D10}"/>
              </a:ext>
            </a:extLst>
          </p:cNvPr>
          <p:cNvSpPr>
            <a:spLocks noGrp="1"/>
          </p:cNvSpPr>
          <p:nvPr>
            <p:ph type="title"/>
          </p:nvPr>
        </p:nvSpPr>
        <p:spPr/>
        <p:txBody>
          <a:bodyPr>
            <a:normAutofit fontScale="90000"/>
          </a:bodyPr>
          <a:lstStyle/>
          <a:p>
            <a:r>
              <a:rPr lang="en-GB" dirty="0"/>
              <a:t>Meetings for people who want to take on smaller or bigger roles in our working group</a:t>
            </a:r>
          </a:p>
        </p:txBody>
      </p:sp>
    </p:spTree>
    <p:extLst>
      <p:ext uri="{BB962C8B-B14F-4D97-AF65-F5344CB8AC3E}">
        <p14:creationId xmlns:p14="http://schemas.microsoft.com/office/powerpoint/2010/main" val="4142429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half" idx="4294967295"/>
            <p:extLst>
              <p:ext uri="{D42A27DB-BD31-4B8C-83A1-F6EECF244321}">
                <p14:modId xmlns:p14="http://schemas.microsoft.com/office/powerpoint/2010/main" val="2953965210"/>
              </p:ext>
            </p:extLst>
          </p:nvPr>
        </p:nvGraphicFramePr>
        <p:xfrm>
          <a:off x="1064525" y="2053581"/>
          <a:ext cx="8747673" cy="4211320"/>
        </p:xfrm>
        <a:graphic>
          <a:graphicData uri="http://schemas.openxmlformats.org/drawingml/2006/table">
            <a:tbl>
              <a:tblPr firstRow="1" bandRow="1">
                <a:tableStyleId>{5C22544A-7EE6-4342-B048-85BDC9FD1C3A}</a:tableStyleId>
              </a:tblPr>
              <a:tblGrid>
                <a:gridCol w="3178378">
                  <a:extLst>
                    <a:ext uri="{9D8B030D-6E8A-4147-A177-3AD203B41FA5}">
                      <a16:colId xmlns:a16="http://schemas.microsoft.com/office/drawing/2014/main" val="1623948879"/>
                    </a:ext>
                  </a:extLst>
                </a:gridCol>
                <a:gridCol w="5569295">
                  <a:extLst>
                    <a:ext uri="{9D8B030D-6E8A-4147-A177-3AD203B41FA5}">
                      <a16:colId xmlns:a16="http://schemas.microsoft.com/office/drawing/2014/main" val="681808674"/>
                    </a:ext>
                  </a:extLst>
                </a:gridCol>
              </a:tblGrid>
              <a:tr h="370840">
                <a:tc>
                  <a:txBody>
                    <a:bodyPr/>
                    <a:lstStyle/>
                    <a:p>
                      <a:r>
                        <a:rPr lang="en-GB" dirty="0"/>
                        <a:t>Month</a:t>
                      </a:r>
                    </a:p>
                  </a:txBody>
                  <a:tcPr/>
                </a:tc>
                <a:tc>
                  <a:txBody>
                    <a:bodyPr/>
                    <a:lstStyle/>
                    <a:p>
                      <a:r>
                        <a:rPr lang="en-GB" dirty="0"/>
                        <a:t>Event focus</a:t>
                      </a:r>
                    </a:p>
                  </a:txBody>
                  <a:tcPr/>
                </a:tc>
                <a:extLst>
                  <a:ext uri="{0D108BD9-81ED-4DB2-BD59-A6C34878D82A}">
                    <a16:rowId xmlns:a16="http://schemas.microsoft.com/office/drawing/2014/main" val="889466373"/>
                  </a:ext>
                </a:extLst>
              </a:tr>
              <a:tr h="370840">
                <a:tc>
                  <a:txBody>
                    <a:bodyPr/>
                    <a:lstStyle/>
                    <a:p>
                      <a:r>
                        <a:rPr lang="en-GB" dirty="0"/>
                        <a:t>September 2021</a:t>
                      </a:r>
                    </a:p>
                  </a:txBody>
                  <a:tcPr/>
                </a:tc>
                <a:tc>
                  <a:txBody>
                    <a:bodyPr/>
                    <a:lstStyle/>
                    <a:p>
                      <a:r>
                        <a:rPr lang="en-GB" dirty="0"/>
                        <a:t>WG CC &amp; E new member roles</a:t>
                      </a:r>
                      <a:r>
                        <a:rPr lang="en-GB" baseline="0" dirty="0"/>
                        <a:t> and ideas for involvement and events</a:t>
                      </a:r>
                      <a:endParaRPr lang="en-GB" dirty="0"/>
                    </a:p>
                  </a:txBody>
                  <a:tcPr/>
                </a:tc>
                <a:extLst>
                  <a:ext uri="{0D108BD9-81ED-4DB2-BD59-A6C34878D82A}">
                    <a16:rowId xmlns:a16="http://schemas.microsoft.com/office/drawing/2014/main" val="2970538356"/>
                  </a:ext>
                </a:extLst>
              </a:tr>
              <a:tr h="370840">
                <a:tc>
                  <a:txBody>
                    <a:bodyPr/>
                    <a:lstStyle/>
                    <a:p>
                      <a:r>
                        <a:rPr lang="en-GB" dirty="0"/>
                        <a:t>November</a:t>
                      </a:r>
                      <a:r>
                        <a:rPr lang="en-GB" baseline="0" dirty="0"/>
                        <a:t> 2021</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Peer to Peer Support for CLT and commitments to manage own sessions</a:t>
                      </a:r>
                    </a:p>
                  </a:txBody>
                  <a:tcPr/>
                </a:tc>
                <a:extLst>
                  <a:ext uri="{0D108BD9-81ED-4DB2-BD59-A6C34878D82A}">
                    <a16:rowId xmlns:a16="http://schemas.microsoft.com/office/drawing/2014/main" val="3064392287"/>
                  </a:ext>
                </a:extLst>
              </a:tr>
              <a:tr h="370840">
                <a:tc>
                  <a:txBody>
                    <a:bodyPr/>
                    <a:lstStyle/>
                    <a:p>
                      <a:r>
                        <a:rPr lang="en-GB" dirty="0"/>
                        <a:t>January 2022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Academic</a:t>
                      </a:r>
                      <a:r>
                        <a:rPr lang="en-GB" baseline="0" dirty="0"/>
                        <a:t>  themed event 1 – keynote and workshop </a:t>
                      </a:r>
                      <a:r>
                        <a:rPr lang="en-GB" baseline="0" dirty="0">
                          <a:solidFill>
                            <a:schemeClr val="bg1">
                              <a:lumMod val="65000"/>
                            </a:schemeClr>
                          </a:solidFill>
                        </a:rPr>
                        <a:t>(Carbon Accounting)</a:t>
                      </a:r>
                      <a:endParaRPr lang="en-GB" dirty="0">
                        <a:solidFill>
                          <a:schemeClr val="bg1">
                            <a:lumMod val="65000"/>
                          </a:schemeClr>
                        </a:solidFill>
                      </a:endParaRPr>
                    </a:p>
                  </a:txBody>
                  <a:tcPr/>
                </a:tc>
                <a:extLst>
                  <a:ext uri="{0D108BD9-81ED-4DB2-BD59-A6C34878D82A}">
                    <a16:rowId xmlns:a16="http://schemas.microsoft.com/office/drawing/2014/main" val="514123832"/>
                  </a:ext>
                </a:extLst>
              </a:tr>
              <a:tr h="370840">
                <a:tc>
                  <a:txBody>
                    <a:bodyPr/>
                    <a:lstStyle/>
                    <a:p>
                      <a:r>
                        <a:rPr lang="en-GB" dirty="0"/>
                        <a:t>March 2022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Academic</a:t>
                      </a:r>
                      <a:r>
                        <a:rPr lang="en-GB" baseline="0" dirty="0"/>
                        <a:t> themed event 2 – keynote and workshop </a:t>
                      </a:r>
                      <a:r>
                        <a:rPr lang="en-GB" sz="1800" kern="1200" baseline="0" dirty="0">
                          <a:solidFill>
                            <a:schemeClr val="bg1">
                              <a:lumMod val="65000"/>
                            </a:schemeClr>
                          </a:solidFill>
                          <a:latin typeface="+mn-lt"/>
                          <a:ea typeface="+mn-ea"/>
                          <a:cs typeface="+mn-cs"/>
                        </a:rPr>
                        <a:t>(Working with SMEs)</a:t>
                      </a:r>
                    </a:p>
                  </a:txBody>
                  <a:tcPr/>
                </a:tc>
                <a:extLst>
                  <a:ext uri="{0D108BD9-81ED-4DB2-BD59-A6C34878D82A}">
                    <a16:rowId xmlns:a16="http://schemas.microsoft.com/office/drawing/2014/main" val="2086704352"/>
                  </a:ext>
                </a:extLst>
              </a:tr>
              <a:tr h="370840">
                <a:tc>
                  <a:txBody>
                    <a:bodyPr/>
                    <a:lstStyle/>
                    <a:p>
                      <a:r>
                        <a:rPr lang="en-GB" dirty="0"/>
                        <a:t>May 2022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Academic </a:t>
                      </a:r>
                      <a:r>
                        <a:rPr lang="en-GB" baseline="0" dirty="0"/>
                        <a:t>themed event 3 – keynote and workshop </a:t>
                      </a:r>
                      <a:r>
                        <a:rPr lang="en-GB" sz="1800" kern="1200" baseline="0" dirty="0">
                          <a:solidFill>
                            <a:schemeClr val="bg1">
                              <a:lumMod val="65000"/>
                            </a:schemeClr>
                          </a:solidFill>
                          <a:latin typeface="+mn-lt"/>
                          <a:ea typeface="+mn-ea"/>
                          <a:cs typeface="+mn-cs"/>
                        </a:rPr>
                        <a:t>(Business perspectives &amp; impact)</a:t>
                      </a:r>
                    </a:p>
                  </a:txBody>
                  <a:tcPr/>
                </a:tc>
                <a:extLst>
                  <a:ext uri="{0D108BD9-81ED-4DB2-BD59-A6C34878D82A}">
                    <a16:rowId xmlns:a16="http://schemas.microsoft.com/office/drawing/2014/main" val="2639567644"/>
                  </a:ext>
                </a:extLst>
              </a:tr>
              <a:tr h="370840">
                <a:tc>
                  <a:txBody>
                    <a:bodyPr/>
                    <a:lstStyle/>
                    <a:p>
                      <a:r>
                        <a:rPr lang="en-GB" dirty="0"/>
                        <a:t>July 2022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WG CC &amp; E annual review and plans for 2022-23</a:t>
                      </a:r>
                    </a:p>
                    <a:p>
                      <a:endParaRPr lang="en-GB" dirty="0"/>
                    </a:p>
                  </a:txBody>
                  <a:tcPr/>
                </a:tc>
                <a:extLst>
                  <a:ext uri="{0D108BD9-81ED-4DB2-BD59-A6C34878D82A}">
                    <a16:rowId xmlns:a16="http://schemas.microsoft.com/office/drawing/2014/main" val="1200130536"/>
                  </a:ext>
                </a:extLst>
              </a:tr>
            </a:tbl>
          </a:graphicData>
        </a:graphic>
      </p:graphicFrame>
      <p:sp>
        <p:nvSpPr>
          <p:cNvPr id="3" name="Title 2"/>
          <p:cNvSpPr>
            <a:spLocks noGrp="1"/>
          </p:cNvSpPr>
          <p:nvPr>
            <p:ph type="title" idx="4294967295"/>
          </p:nvPr>
        </p:nvSpPr>
        <p:spPr>
          <a:xfrm>
            <a:off x="1444486" y="593099"/>
            <a:ext cx="11306175" cy="1001713"/>
          </a:xfrm>
        </p:spPr>
        <p:txBody>
          <a:bodyPr/>
          <a:lstStyle/>
          <a:p>
            <a:r>
              <a:rPr lang="en-GB" dirty="0"/>
              <a:t>Future plans and events 2021-22</a:t>
            </a:r>
          </a:p>
        </p:txBody>
      </p:sp>
      <p:pic>
        <p:nvPicPr>
          <p:cNvPr id="5" name="Picture 4">
            <a:extLst>
              <a:ext uri="{FF2B5EF4-FFF2-40B4-BE49-F238E27FC236}">
                <a16:creationId xmlns:a16="http://schemas.microsoft.com/office/drawing/2014/main" id="{4BEDC5B0-8AA6-1046-AF6F-DB4057A8D318}"/>
              </a:ext>
            </a:extLst>
          </p:cNvPr>
          <p:cNvPicPr>
            <a:picLocks noChangeAspect="1"/>
          </p:cNvPicPr>
          <p:nvPr/>
        </p:nvPicPr>
        <p:blipFill>
          <a:blip r:embed="rId3"/>
          <a:stretch>
            <a:fillRect/>
          </a:stretch>
        </p:blipFill>
        <p:spPr>
          <a:xfrm>
            <a:off x="344557" y="649866"/>
            <a:ext cx="888181" cy="888181"/>
          </a:xfrm>
          <a:prstGeom prst="rect">
            <a:avLst/>
          </a:prstGeom>
        </p:spPr>
      </p:pic>
    </p:spTree>
    <p:extLst>
      <p:ext uri="{BB962C8B-B14F-4D97-AF65-F5344CB8AC3E}">
        <p14:creationId xmlns:p14="http://schemas.microsoft.com/office/powerpoint/2010/main" val="1019165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31234" y="593099"/>
            <a:ext cx="11306175" cy="1001713"/>
          </a:xfrm>
        </p:spPr>
        <p:txBody>
          <a:bodyPr/>
          <a:lstStyle/>
          <a:p>
            <a:r>
              <a:rPr lang="en-GB" dirty="0"/>
              <a:t>Carbon Literacy Training –prior to CoP26</a:t>
            </a:r>
          </a:p>
        </p:txBody>
      </p:sp>
      <p:sp>
        <p:nvSpPr>
          <p:cNvPr id="3" name="Content Placeholder 2"/>
          <p:cNvSpPr>
            <a:spLocks noGrp="1"/>
          </p:cNvSpPr>
          <p:nvPr>
            <p:ph idx="4294967295"/>
          </p:nvPr>
        </p:nvSpPr>
        <p:spPr>
          <a:xfrm>
            <a:off x="477079" y="2069963"/>
            <a:ext cx="5473700" cy="3708400"/>
          </a:xfrm>
        </p:spPr>
        <p:txBody>
          <a:bodyPr/>
          <a:lstStyle/>
          <a:p>
            <a:pPr marL="0" indent="0">
              <a:buNone/>
            </a:pPr>
            <a:r>
              <a:rPr lang="en-GB" dirty="0"/>
              <a:t>Global UNPRME &amp; WG CC&amp;E</a:t>
            </a:r>
          </a:p>
          <a:p>
            <a:endParaRPr lang="en-GB" dirty="0"/>
          </a:p>
          <a:p>
            <a:r>
              <a:rPr lang="en-GB" dirty="0"/>
              <a:t>Feb/ March 2021-22</a:t>
            </a:r>
          </a:p>
          <a:p>
            <a:r>
              <a:rPr lang="en-GB" dirty="0"/>
              <a:t>July – starting 02.07.21, sign up through Global UNPRME </a:t>
            </a:r>
          </a:p>
          <a:p>
            <a:r>
              <a:rPr lang="en-GB" dirty="0"/>
              <a:t>Oct/Nov - sign up through Global UNPRME </a:t>
            </a:r>
          </a:p>
          <a:p>
            <a:endParaRPr lang="en-GB" dirty="0"/>
          </a:p>
          <a:p>
            <a:endParaRPr lang="en-GB" dirty="0"/>
          </a:p>
        </p:txBody>
      </p:sp>
      <p:sp>
        <p:nvSpPr>
          <p:cNvPr id="4" name="Content Placeholder 3"/>
          <p:cNvSpPr>
            <a:spLocks noGrp="1"/>
          </p:cNvSpPr>
          <p:nvPr>
            <p:ph idx="4294967295"/>
          </p:nvPr>
        </p:nvSpPr>
        <p:spPr>
          <a:xfrm>
            <a:off x="6241223" y="2069963"/>
            <a:ext cx="5473700" cy="4194938"/>
          </a:xfrm>
        </p:spPr>
        <p:txBody>
          <a:bodyPr>
            <a:normAutofit/>
          </a:bodyPr>
          <a:lstStyle/>
          <a:p>
            <a:pPr marL="0" indent="0">
              <a:buNone/>
            </a:pPr>
            <a:r>
              <a:rPr lang="en-GB" dirty="0"/>
              <a:t>For PRME signatories:</a:t>
            </a:r>
          </a:p>
          <a:p>
            <a:endParaRPr lang="en-GB" dirty="0"/>
          </a:p>
          <a:p>
            <a:pPr marL="0" indent="0">
              <a:buNone/>
            </a:pPr>
            <a:r>
              <a:rPr lang="en-GB" dirty="0"/>
              <a:t>CLT Peer group support and CLT rolling out, starting soon: </a:t>
            </a:r>
          </a:p>
          <a:p>
            <a:r>
              <a:rPr lang="en-GB" dirty="0"/>
              <a:t>Australia</a:t>
            </a:r>
          </a:p>
          <a:p>
            <a:r>
              <a:rPr lang="en-GB" dirty="0"/>
              <a:t>France</a:t>
            </a:r>
          </a:p>
          <a:p>
            <a:r>
              <a:rPr lang="en-GB" dirty="0"/>
              <a:t>Germany</a:t>
            </a:r>
          </a:p>
          <a:p>
            <a:pPr marL="0" indent="0">
              <a:buNone/>
            </a:pPr>
            <a:r>
              <a:rPr lang="en-GB" dirty="0"/>
              <a:t>Sign up through Global UNPRME</a:t>
            </a:r>
          </a:p>
          <a:p>
            <a:pPr marL="0" indent="0">
              <a:buNone/>
            </a:pPr>
            <a:endParaRPr lang="en-GB" dirty="0"/>
          </a:p>
          <a:p>
            <a:pPr marL="0" indent="0">
              <a:buNone/>
            </a:pPr>
            <a:endParaRPr lang="en-GB" dirty="0"/>
          </a:p>
          <a:p>
            <a:pPr marL="0" indent="0">
              <a:buNone/>
            </a:pPr>
            <a:endParaRPr lang="en-GB" dirty="0"/>
          </a:p>
        </p:txBody>
      </p:sp>
      <p:pic>
        <p:nvPicPr>
          <p:cNvPr id="5" name="Picture 4">
            <a:extLst>
              <a:ext uri="{FF2B5EF4-FFF2-40B4-BE49-F238E27FC236}">
                <a16:creationId xmlns:a16="http://schemas.microsoft.com/office/drawing/2014/main" id="{49248A76-27D9-EC46-89B4-D8DEB3A94C82}"/>
              </a:ext>
            </a:extLst>
          </p:cNvPr>
          <p:cNvPicPr>
            <a:picLocks noChangeAspect="1"/>
          </p:cNvPicPr>
          <p:nvPr/>
        </p:nvPicPr>
        <p:blipFill>
          <a:blip r:embed="rId3"/>
          <a:stretch>
            <a:fillRect/>
          </a:stretch>
        </p:blipFill>
        <p:spPr>
          <a:xfrm>
            <a:off x="344557" y="649866"/>
            <a:ext cx="888181" cy="888181"/>
          </a:xfrm>
          <a:prstGeom prst="rect">
            <a:avLst/>
          </a:prstGeom>
        </p:spPr>
      </p:pic>
    </p:spTree>
    <p:extLst>
      <p:ext uri="{BB962C8B-B14F-4D97-AF65-F5344CB8AC3E}">
        <p14:creationId xmlns:p14="http://schemas.microsoft.com/office/powerpoint/2010/main" val="2432395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414393" y="601831"/>
            <a:ext cx="10433050" cy="984250"/>
          </a:xfrm>
        </p:spPr>
        <p:txBody>
          <a:bodyPr anchor="ctr">
            <a:normAutofit/>
          </a:bodyPr>
          <a:lstStyle/>
          <a:p>
            <a:r>
              <a:rPr lang="en-GB" dirty="0"/>
              <a:t>Presentation overview</a:t>
            </a:r>
          </a:p>
        </p:txBody>
      </p:sp>
      <p:sp>
        <p:nvSpPr>
          <p:cNvPr id="31" name="Content Placeholder 5"/>
          <p:cNvSpPr>
            <a:spLocks noGrp="1"/>
          </p:cNvSpPr>
          <p:nvPr>
            <p:ph idx="4294967295"/>
          </p:nvPr>
        </p:nvSpPr>
        <p:spPr>
          <a:xfrm>
            <a:off x="516835" y="2106231"/>
            <a:ext cx="11330608" cy="4465983"/>
          </a:xfrm>
        </p:spPr>
        <p:txBody>
          <a:bodyPr anchor="ctr">
            <a:normAutofit/>
          </a:bodyPr>
          <a:lstStyle/>
          <a:p>
            <a:pPr lvl="0">
              <a:lnSpc>
                <a:spcPct val="110000"/>
              </a:lnSpc>
            </a:pPr>
            <a:r>
              <a:rPr lang="en-GB" sz="2400" dirty="0"/>
              <a:t>The focus of the PRME WG is that everyone in Business School’s understands climate change mitigation and develops climate change mitigation capacity, to enable everyone to act upon it.</a:t>
            </a:r>
          </a:p>
          <a:p>
            <a:pPr>
              <a:lnSpc>
                <a:spcPct val="110000"/>
              </a:lnSpc>
            </a:pPr>
            <a:r>
              <a:rPr lang="en-GB" sz="2400" dirty="0"/>
              <a:t>Our working group:</a:t>
            </a:r>
            <a:br>
              <a:rPr lang="en-GB" sz="2400" dirty="0"/>
            </a:br>
            <a:r>
              <a:rPr lang="en-GB" sz="2400" dirty="0"/>
              <a:t>a) Overview  of climate change education in business schools: current strategies and links to WG CC &amp; E (Petra)</a:t>
            </a:r>
            <a:br>
              <a:rPr lang="en-GB" sz="2400" dirty="0"/>
            </a:br>
            <a:r>
              <a:rPr lang="en-GB" sz="2400" dirty="0"/>
              <a:t>b) WG CC &amp; E survey, recent publications, and research (Alex)</a:t>
            </a:r>
            <a:br>
              <a:rPr lang="en-GB" sz="2400" dirty="0"/>
            </a:br>
            <a:r>
              <a:rPr lang="en-GB" sz="2400" dirty="0"/>
              <a:t>c) WG CC &amp; E Carbon Management updates (Muhammad)</a:t>
            </a:r>
            <a:br>
              <a:rPr lang="en-GB" sz="2400" dirty="0"/>
            </a:br>
            <a:r>
              <a:rPr lang="en-GB" sz="2400" dirty="0"/>
              <a:t>d) WG CC &amp; E upcoming events (Rachel)</a:t>
            </a:r>
          </a:p>
          <a:p>
            <a:pPr>
              <a:lnSpc>
                <a:spcPct val="110000"/>
              </a:lnSpc>
            </a:pPr>
            <a:endParaRPr lang="en-GB" sz="1700" dirty="0"/>
          </a:p>
          <a:p>
            <a:pPr>
              <a:lnSpc>
                <a:spcPct val="110000"/>
              </a:lnSpc>
            </a:pPr>
            <a:endParaRPr lang="en-GB" sz="1700" dirty="0"/>
          </a:p>
        </p:txBody>
      </p:sp>
      <p:sp>
        <p:nvSpPr>
          <p:cNvPr id="2" name="TextBox 1">
            <a:extLst>
              <a:ext uri="{FF2B5EF4-FFF2-40B4-BE49-F238E27FC236}">
                <a16:creationId xmlns:a16="http://schemas.microsoft.com/office/drawing/2014/main" id="{3B516EEE-1346-5C4A-BB85-2BABD4BB5CAC}"/>
              </a:ext>
            </a:extLst>
          </p:cNvPr>
          <p:cNvSpPr txBox="1"/>
          <p:nvPr/>
        </p:nvSpPr>
        <p:spPr>
          <a:xfrm>
            <a:off x="1457739" y="1921565"/>
            <a:ext cx="184731" cy="369332"/>
          </a:xfrm>
          <a:prstGeom prst="rect">
            <a:avLst/>
          </a:prstGeom>
          <a:noFill/>
        </p:spPr>
        <p:txBody>
          <a:bodyPr wrap="none" rtlCol="0">
            <a:spAutoFit/>
          </a:bodyPr>
          <a:lstStyle/>
          <a:p>
            <a:endParaRPr lang="en-US" dirty="0"/>
          </a:p>
        </p:txBody>
      </p:sp>
      <p:pic>
        <p:nvPicPr>
          <p:cNvPr id="6" name="Picture 5">
            <a:extLst>
              <a:ext uri="{FF2B5EF4-FFF2-40B4-BE49-F238E27FC236}">
                <a16:creationId xmlns:a16="http://schemas.microsoft.com/office/drawing/2014/main" id="{BE2FB9A4-A1C0-4143-A806-0AFA5F381000}"/>
              </a:ext>
            </a:extLst>
          </p:cNvPr>
          <p:cNvPicPr>
            <a:picLocks noChangeAspect="1"/>
          </p:cNvPicPr>
          <p:nvPr/>
        </p:nvPicPr>
        <p:blipFill>
          <a:blip r:embed="rId3"/>
          <a:stretch>
            <a:fillRect/>
          </a:stretch>
        </p:blipFill>
        <p:spPr>
          <a:xfrm>
            <a:off x="344557" y="649866"/>
            <a:ext cx="888181" cy="888181"/>
          </a:xfrm>
          <a:prstGeom prst="rect">
            <a:avLst/>
          </a:prstGeom>
        </p:spPr>
      </p:pic>
    </p:spTree>
    <p:extLst>
      <p:ext uri="{BB962C8B-B14F-4D97-AF65-F5344CB8AC3E}">
        <p14:creationId xmlns:p14="http://schemas.microsoft.com/office/powerpoint/2010/main" val="1817927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CBACC1D-7D4B-495C-9FE6-F3DDD4F0C688}"/>
              </a:ext>
            </a:extLst>
          </p:cNvPr>
          <p:cNvSpPr>
            <a:spLocks noGrp="1"/>
          </p:cNvSpPr>
          <p:nvPr>
            <p:ph sz="half" idx="4294967295"/>
          </p:nvPr>
        </p:nvSpPr>
        <p:spPr>
          <a:xfrm>
            <a:off x="5386388" y="3597275"/>
            <a:ext cx="6805612" cy="2463800"/>
          </a:xfrm>
        </p:spPr>
        <p:txBody>
          <a:bodyPr vert="horz" lIns="91440" tIns="45720" rIns="91440" bIns="45720" rtlCol="0" anchor="ctr">
            <a:normAutofit/>
          </a:bodyPr>
          <a:lstStyle/>
          <a:p>
            <a:pPr>
              <a:lnSpc>
                <a:spcPct val="90000"/>
              </a:lnSpc>
              <a:buFont typeface="Arial" panose="020B0604020202020204" pitchFamily="34" charset="0"/>
              <a:buChar char="•"/>
            </a:pPr>
            <a:r>
              <a:rPr lang="en-US" u="sng" dirty="0">
                <a:hlinkClick r:id="rId3"/>
              </a:rPr>
              <a:t>petra.molthan-hill@ntu.ac.uk</a:t>
            </a:r>
            <a:endParaRPr lang="en-US" u="sng" dirty="0"/>
          </a:p>
          <a:p>
            <a:pPr>
              <a:lnSpc>
                <a:spcPct val="90000"/>
              </a:lnSpc>
              <a:buFont typeface="Arial" panose="020B0604020202020204" pitchFamily="34" charset="0"/>
              <a:buChar char="•"/>
            </a:pPr>
            <a:r>
              <a:rPr lang="en-US" u="sng" dirty="0">
                <a:hlinkClick r:id="rId3"/>
              </a:rPr>
              <a:t>muhammadusman.mazhar@ntu.ac.uk</a:t>
            </a:r>
          </a:p>
          <a:p>
            <a:pPr>
              <a:lnSpc>
                <a:spcPct val="90000"/>
              </a:lnSpc>
              <a:buFont typeface="Arial" panose="020B0604020202020204" pitchFamily="34" charset="0"/>
              <a:buChar char="•"/>
            </a:pPr>
            <a:r>
              <a:rPr lang="en-US" u="sng" dirty="0">
                <a:hlinkClick r:id="rId3"/>
              </a:rPr>
              <a:t>alex.hope@northumbria.ac.uk</a:t>
            </a:r>
            <a:endParaRPr lang="en-US" dirty="0"/>
          </a:p>
          <a:p>
            <a:pPr>
              <a:lnSpc>
                <a:spcPct val="90000"/>
              </a:lnSpc>
              <a:buFont typeface="Arial" panose="020B0604020202020204" pitchFamily="34" charset="0"/>
              <a:buChar char="•"/>
            </a:pPr>
            <a:r>
              <a:rPr lang="en-US" sz="2800" dirty="0">
                <a:solidFill>
                  <a:srgbClr val="000000"/>
                </a:solidFill>
                <a:latin typeface="+mn-lt"/>
                <a:cs typeface="+mn-cs"/>
                <a:hlinkClick r:id="rId3"/>
              </a:rPr>
              <a:t>rachel.Welton@ntu.ac.uk</a:t>
            </a:r>
            <a:endParaRPr lang="en-US" sz="2800" dirty="0">
              <a:solidFill>
                <a:srgbClr val="000000"/>
              </a:solidFill>
              <a:latin typeface="+mn-lt"/>
              <a:cs typeface="+mn-cs"/>
            </a:endParaRPr>
          </a:p>
          <a:p>
            <a:pPr>
              <a:lnSpc>
                <a:spcPct val="90000"/>
              </a:lnSpc>
              <a:buFont typeface="Arial" panose="020B0604020202020204" pitchFamily="34" charset="0"/>
              <a:buChar char="•"/>
            </a:pPr>
            <a:endParaRPr lang="en-US" sz="2000" dirty="0">
              <a:solidFill>
                <a:srgbClr val="000000"/>
              </a:solidFill>
              <a:latin typeface="+mn-lt"/>
              <a:cs typeface="+mn-cs"/>
            </a:endParaRPr>
          </a:p>
        </p:txBody>
      </p:sp>
      <p:sp>
        <p:nvSpPr>
          <p:cNvPr id="24" name="Title 2"/>
          <p:cNvSpPr>
            <a:spLocks noGrp="1"/>
          </p:cNvSpPr>
          <p:nvPr>
            <p:ph type="title" idx="4294967295"/>
          </p:nvPr>
        </p:nvSpPr>
        <p:spPr>
          <a:xfrm>
            <a:off x="5386388" y="738188"/>
            <a:ext cx="6805612" cy="2690812"/>
          </a:xfrm>
        </p:spPr>
        <p:txBody>
          <a:bodyPr vert="horz" lIns="91440" tIns="45720" rIns="91440" bIns="45720" rtlCol="0" anchor="ctr">
            <a:normAutofit/>
          </a:bodyPr>
          <a:lstStyle/>
          <a:p>
            <a:pPr>
              <a:lnSpc>
                <a:spcPct val="90000"/>
              </a:lnSpc>
            </a:pPr>
            <a:r>
              <a:rPr lang="en-US" sz="3600" dirty="0">
                <a:solidFill>
                  <a:schemeClr val="tx2"/>
                </a:solidFill>
                <a:latin typeface="+mj-lt"/>
                <a:cs typeface="+mj-cs"/>
              </a:rPr>
              <a:t>Please do join us, lovely to hear your ideas and  share…ideas</a:t>
            </a:r>
            <a:br>
              <a:rPr lang="en-US" sz="3600" dirty="0">
                <a:solidFill>
                  <a:schemeClr val="tx2"/>
                </a:solidFill>
                <a:latin typeface="+mj-lt"/>
                <a:cs typeface="+mj-cs"/>
              </a:rPr>
            </a:br>
            <a:r>
              <a:rPr lang="en-US" sz="3600" dirty="0">
                <a:solidFill>
                  <a:schemeClr val="tx2"/>
                </a:solidFill>
                <a:latin typeface="+mj-lt"/>
                <a:cs typeface="+mj-cs"/>
              </a:rPr>
              <a:t>Suggestions…Help…</a:t>
            </a:r>
          </a:p>
        </p:txBody>
      </p:sp>
      <p:pic>
        <p:nvPicPr>
          <p:cNvPr id="4" name="Content Placeholder 3">
            <a:extLst>
              <a:ext uri="{FF2B5EF4-FFF2-40B4-BE49-F238E27FC236}">
                <a16:creationId xmlns:a16="http://schemas.microsoft.com/office/drawing/2014/main" id="{AD89D093-BD9A-4B20-8769-9C4FC717E107}"/>
              </a:ext>
            </a:extLst>
          </p:cNvPr>
          <p:cNvPicPr>
            <a:picLocks noChangeAspect="1"/>
          </p:cNvPicPr>
          <p:nvPr/>
        </p:nvPicPr>
        <p:blipFill rotWithShape="1">
          <a:blip r:embed="rId4">
            <a:alphaModFix/>
          </a:blip>
          <a:srcRect l="3639" r="817" b="-2"/>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Tree>
    <p:extLst>
      <p:ext uri="{BB962C8B-B14F-4D97-AF65-F5344CB8AC3E}">
        <p14:creationId xmlns:p14="http://schemas.microsoft.com/office/powerpoint/2010/main" val="212499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845" y="557697"/>
            <a:ext cx="11261756" cy="1140582"/>
          </a:xfrm>
        </p:spPr>
        <p:txBody>
          <a:bodyPr/>
          <a:lstStyle/>
          <a:p>
            <a:r>
              <a:rPr lang="en-GB" dirty="0"/>
              <a:t>Background </a:t>
            </a:r>
          </a:p>
        </p:txBody>
      </p:sp>
      <p:sp>
        <p:nvSpPr>
          <p:cNvPr id="10" name="Content Placeholder 3">
            <a:extLst>
              <a:ext uri="{FF2B5EF4-FFF2-40B4-BE49-F238E27FC236}">
                <a16:creationId xmlns:a16="http://schemas.microsoft.com/office/drawing/2014/main" id="{1594D598-09D2-DD45-9E0D-F997EEBBEF22}"/>
              </a:ext>
            </a:extLst>
          </p:cNvPr>
          <p:cNvSpPr txBox="1">
            <a:spLocks noGrp="1"/>
          </p:cNvSpPr>
          <p:nvPr>
            <p:ph idx="1"/>
          </p:nvPr>
        </p:nvSpPr>
        <p:spPr>
          <a:xfrm>
            <a:off x="344557" y="1698279"/>
            <a:ext cx="10751073" cy="47356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zo Sans Thin" panose="020B0303030303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zo Sans Thin" panose="020B0303030303020204" pitchFamily="34"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zo Sans Thin" panose="020B0303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This PRME Working Group was configured at the Global Forum 2015 in New York. </a:t>
            </a:r>
            <a:endParaRPr lang="en-GB" sz="2000" dirty="0"/>
          </a:p>
          <a:p>
            <a:endParaRPr lang="en-GB" sz="2000" dirty="0">
              <a:solidFill>
                <a:srgbClr val="1E3250"/>
              </a:solidFill>
              <a:latin typeface="Verdana" panose="020B0604030504040204" pitchFamily="34" charset="0"/>
            </a:endParaRPr>
          </a:p>
          <a:p>
            <a:r>
              <a:rPr lang="en-US" sz="2000" dirty="0"/>
              <a:t>The focus is on SDG 13 ’Climate Action’ but </a:t>
            </a:r>
            <a:r>
              <a:rPr lang="en-GB" sz="2000" dirty="0"/>
              <a:t>through SDG 13 we address all the other SDGs</a:t>
            </a:r>
          </a:p>
          <a:p>
            <a:pPr marL="0" indent="0">
              <a:buNone/>
            </a:pPr>
            <a:endParaRPr lang="en-GB" sz="2000" dirty="0"/>
          </a:p>
          <a:p>
            <a:r>
              <a:rPr lang="en-US" sz="2000" dirty="0"/>
              <a:t>The aim of this Working Group goes beyond that of assisting business schools, it also aims to act as a resource for all organizations who wish to embed climate change and environmental education into their teaching and training.</a:t>
            </a:r>
            <a:endParaRPr lang="en-GB" sz="2000" dirty="0"/>
          </a:p>
          <a:p>
            <a:endParaRPr lang="en-GB" sz="2000" dirty="0"/>
          </a:p>
          <a:p>
            <a:r>
              <a:rPr lang="en-GB" sz="2000" dirty="0"/>
              <a:t>Currently we have 270 members from over 100 HEIs in 33 countries </a:t>
            </a:r>
            <a:r>
              <a:rPr lang="en-US" sz="2000" dirty="0"/>
              <a:t> </a:t>
            </a:r>
          </a:p>
          <a:p>
            <a:pPr marL="0" indent="0">
              <a:buNone/>
            </a:pPr>
            <a:endParaRPr lang="en-US" sz="2000" dirty="0"/>
          </a:p>
          <a:p>
            <a:r>
              <a:rPr lang="en-US" sz="3200" dirty="0"/>
              <a:t>Please sign up as member: https://www.unprmeclimate.org/</a:t>
            </a:r>
          </a:p>
        </p:txBody>
      </p:sp>
      <p:sp>
        <p:nvSpPr>
          <p:cNvPr id="4" name="Rectangle 3">
            <a:extLst>
              <a:ext uri="{FF2B5EF4-FFF2-40B4-BE49-F238E27FC236}">
                <a16:creationId xmlns:a16="http://schemas.microsoft.com/office/drawing/2014/main" id="{340BB87D-1EFF-DF48-991E-3F6BA37B1337}"/>
              </a:ext>
            </a:extLst>
          </p:cNvPr>
          <p:cNvSpPr/>
          <p:nvPr/>
        </p:nvSpPr>
        <p:spPr>
          <a:xfrm>
            <a:off x="9859617" y="5433391"/>
            <a:ext cx="2173357" cy="12324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D6B839C-A045-344D-A17A-36F46993B4F8}"/>
              </a:ext>
            </a:extLst>
          </p:cNvPr>
          <p:cNvPicPr>
            <a:picLocks noChangeAspect="1"/>
          </p:cNvPicPr>
          <p:nvPr/>
        </p:nvPicPr>
        <p:blipFill>
          <a:blip r:embed="rId3"/>
          <a:stretch>
            <a:fillRect/>
          </a:stretch>
        </p:blipFill>
        <p:spPr>
          <a:xfrm>
            <a:off x="344557" y="649866"/>
            <a:ext cx="888181" cy="888181"/>
          </a:xfrm>
          <a:prstGeom prst="rect">
            <a:avLst/>
          </a:prstGeom>
        </p:spPr>
      </p:pic>
    </p:spTree>
    <p:extLst>
      <p:ext uri="{BB962C8B-B14F-4D97-AF65-F5344CB8AC3E}">
        <p14:creationId xmlns:p14="http://schemas.microsoft.com/office/powerpoint/2010/main" val="119520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B6138-1EBD-B74E-82D2-FD7608E85B83}"/>
              </a:ext>
            </a:extLst>
          </p:cNvPr>
          <p:cNvSpPr>
            <a:spLocks noGrp="1"/>
          </p:cNvSpPr>
          <p:nvPr>
            <p:ph type="ctrTitle" idx="4294967295"/>
          </p:nvPr>
        </p:nvSpPr>
        <p:spPr>
          <a:xfrm>
            <a:off x="1783172" y="752606"/>
            <a:ext cx="8334375" cy="706437"/>
          </a:xfrm>
        </p:spPr>
        <p:txBody>
          <a:bodyPr vert="horz" lIns="91440" tIns="45720" rIns="91440" bIns="0" rtlCol="0" anchor="b">
            <a:normAutofit/>
          </a:bodyPr>
          <a:lstStyle/>
          <a:p>
            <a:pPr marL="0" indent="0"/>
            <a:r>
              <a:rPr lang="en-US" sz="2000" dirty="0" err="1"/>
              <a:t>En</a:t>
            </a:r>
            <a:r>
              <a:rPr lang="en-US" sz="2000" dirty="0"/>
              <a:t>-ROADS is a cutting-edge simulation model used to test climate solutions and generate climate scenarios for the future.</a:t>
            </a:r>
          </a:p>
        </p:txBody>
      </p:sp>
      <p:pic>
        <p:nvPicPr>
          <p:cNvPr id="4" name="Picture 3">
            <a:extLst>
              <a:ext uri="{FF2B5EF4-FFF2-40B4-BE49-F238E27FC236}">
                <a16:creationId xmlns:a16="http://schemas.microsoft.com/office/drawing/2014/main" id="{95CBB78F-4B26-DE45-AF8F-0E7C7D091120}"/>
              </a:ext>
            </a:extLst>
          </p:cNvPr>
          <p:cNvPicPr>
            <a:picLocks noChangeAspect="1"/>
          </p:cNvPicPr>
          <p:nvPr/>
        </p:nvPicPr>
        <p:blipFill>
          <a:blip r:embed="rId3"/>
          <a:stretch>
            <a:fillRect/>
          </a:stretch>
        </p:blipFill>
        <p:spPr>
          <a:xfrm>
            <a:off x="1616618" y="1789408"/>
            <a:ext cx="8667484" cy="4463754"/>
          </a:xfrm>
          <a:prstGeom prst="rect">
            <a:avLst/>
          </a:prstGeom>
        </p:spPr>
      </p:pic>
      <p:pic>
        <p:nvPicPr>
          <p:cNvPr id="5" name="Picture 4">
            <a:extLst>
              <a:ext uri="{FF2B5EF4-FFF2-40B4-BE49-F238E27FC236}">
                <a16:creationId xmlns:a16="http://schemas.microsoft.com/office/drawing/2014/main" id="{5D014585-47AD-B642-ADA9-FF3D17FAC6DA}"/>
              </a:ext>
            </a:extLst>
          </p:cNvPr>
          <p:cNvPicPr>
            <a:picLocks noChangeAspect="1"/>
          </p:cNvPicPr>
          <p:nvPr/>
        </p:nvPicPr>
        <p:blipFill>
          <a:blip r:embed="rId4"/>
          <a:stretch>
            <a:fillRect/>
          </a:stretch>
        </p:blipFill>
        <p:spPr>
          <a:xfrm>
            <a:off x="344557" y="649866"/>
            <a:ext cx="888181" cy="888181"/>
          </a:xfrm>
          <a:prstGeom prst="rect">
            <a:avLst/>
          </a:prstGeom>
        </p:spPr>
      </p:pic>
    </p:spTree>
    <p:extLst>
      <p:ext uri="{BB962C8B-B14F-4D97-AF65-F5344CB8AC3E}">
        <p14:creationId xmlns:p14="http://schemas.microsoft.com/office/powerpoint/2010/main" val="1805040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EB2CE-B8A8-45A3-8D11-778CFBF3836F}"/>
              </a:ext>
            </a:extLst>
          </p:cNvPr>
          <p:cNvSpPr>
            <a:spLocks noGrp="1"/>
          </p:cNvSpPr>
          <p:nvPr>
            <p:ph type="title"/>
          </p:nvPr>
        </p:nvSpPr>
        <p:spPr>
          <a:xfrm>
            <a:off x="6940295" y="1396289"/>
            <a:ext cx="4668257" cy="1325563"/>
          </a:xfrm>
        </p:spPr>
        <p:txBody>
          <a:bodyPr vert="horz" lIns="91440" tIns="45720" rIns="91440" bIns="45720" rtlCol="0" anchor="ctr">
            <a:normAutofit/>
          </a:bodyPr>
          <a:lstStyle/>
          <a:p>
            <a:pPr>
              <a:lnSpc>
                <a:spcPct val="90000"/>
              </a:lnSpc>
            </a:pPr>
            <a:r>
              <a:rPr lang="en-US" altLang="en-US" sz="2800" b="1" kern="1200" dirty="0">
                <a:solidFill>
                  <a:schemeClr val="tx1"/>
                </a:solidFill>
                <a:latin typeface="+mj-lt"/>
                <a:ea typeface="+mj-ea"/>
                <a:cs typeface="+mj-cs"/>
              </a:rPr>
              <a:t>Carbon Literacy Training for Business Schools</a:t>
            </a:r>
            <a:endParaRPr lang="en-US" sz="2800" kern="1200" dirty="0">
              <a:solidFill>
                <a:schemeClr val="tx1"/>
              </a:solidFill>
              <a:latin typeface="+mj-lt"/>
              <a:ea typeface="+mj-ea"/>
              <a:cs typeface="+mj-cs"/>
            </a:endParaRPr>
          </a:p>
        </p:txBody>
      </p:sp>
      <p:sp>
        <p:nvSpPr>
          <p:cNvPr id="15" name="Freeform: Shape 14">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a:extLst>
              <a:ext uri="{FF2B5EF4-FFF2-40B4-BE49-F238E27FC236}">
                <a16:creationId xmlns:a16="http://schemas.microsoft.com/office/drawing/2014/main" id="{F20B8071-B982-49E8-B53F-D92CCB1EF10E}"/>
              </a:ext>
            </a:extLst>
          </p:cNvPr>
          <p:cNvPicPr>
            <a:picLocks noGrp="1" noChangeAspect="1"/>
          </p:cNvPicPr>
          <p:nvPr>
            <p:ph idx="12"/>
          </p:nvPr>
        </p:nvPicPr>
        <p:blipFill rotWithShape="1">
          <a:blip r:embed="rId3"/>
          <a:srcRect l="18532" r="6465" b="-4"/>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10" name="Picture 6" descr="prme-stacked-solid-rgb">
            <a:extLst>
              <a:ext uri="{FF2B5EF4-FFF2-40B4-BE49-F238E27FC236}">
                <a16:creationId xmlns:a16="http://schemas.microsoft.com/office/drawing/2014/main" id="{36676C66-08A0-43C8-9DB0-8A900322048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71" r="19549"/>
          <a:stretch/>
        </p:blipFill>
        <p:spPr bwMode="auto">
          <a:xfrm>
            <a:off x="4825" y="10"/>
            <a:ext cx="3963148"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7">
            <a:extLst>
              <a:ext uri="{FF2B5EF4-FFF2-40B4-BE49-F238E27FC236}">
                <a16:creationId xmlns:a16="http://schemas.microsoft.com/office/drawing/2014/main" id="{03909788-32AB-4464-BFF6-56F38C6EA751}"/>
              </a:ext>
            </a:extLst>
          </p:cNvPr>
          <p:cNvPicPr>
            <a:picLocks noChangeAspect="1"/>
          </p:cNvPicPr>
          <p:nvPr/>
        </p:nvPicPr>
        <p:blipFill rotWithShape="1">
          <a:blip r:embed="rId5">
            <a:extLst>
              <a:ext uri="{28A0092B-C50C-407E-A947-70E740481C1C}">
                <a14:useLocalDpi xmlns:a14="http://schemas.microsoft.com/office/drawing/2010/main" val="0"/>
              </a:ext>
            </a:extLst>
          </a:blip>
          <a:srcRect t="4242" r="-2" b="5402"/>
          <a:stretch/>
        </p:blipFill>
        <p:spPr bwMode="auto">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0B8A8A70-8EEC-4CD4-A95F-C4E96A4540CE}"/>
              </a:ext>
            </a:extLst>
          </p:cNvPr>
          <p:cNvSpPr>
            <a:spLocks noGrp="1"/>
          </p:cNvSpPr>
          <p:nvPr>
            <p:ph idx="1"/>
          </p:nvPr>
        </p:nvSpPr>
        <p:spPr>
          <a:xfrm>
            <a:off x="6940296" y="2642785"/>
            <a:ext cx="4668256" cy="3977934"/>
          </a:xfrm>
        </p:spPr>
        <p:txBody>
          <a:bodyPr vert="horz" lIns="91440" tIns="45720" rIns="91440" bIns="45720" rtlCol="0" anchor="t">
            <a:normAutofit/>
          </a:bodyPr>
          <a:lstStyle/>
          <a:p>
            <a:pPr marL="0" marR="0" lvl="0" indent="0" fontAlgn="auto">
              <a:lnSpc>
                <a:spcPct val="90000"/>
              </a:lnSpc>
              <a:spcBef>
                <a:spcPts val="0"/>
              </a:spcBef>
              <a:spcAft>
                <a:spcPts val="0"/>
              </a:spcAft>
              <a:buClrTx/>
              <a:buSzTx/>
              <a:buNone/>
              <a:tabLst/>
              <a:defRPr/>
            </a:pPr>
            <a:r>
              <a:rPr kumimoji="0" lang="en-US" sz="2000" b="0" i="0" u="none" strike="noStrike" cap="none" spc="0" normalizeH="0" baseline="0" noProof="0" dirty="0">
                <a:ln>
                  <a:noFill/>
                </a:ln>
                <a:effectLst/>
                <a:uLnTx/>
                <a:uFillTx/>
                <a:latin typeface="+mn-lt"/>
                <a:cs typeface="+mn-cs"/>
              </a:rPr>
              <a:t>This training was developed by </a:t>
            </a:r>
            <a:r>
              <a:rPr kumimoji="0" lang="en-US" sz="2000" b="1" i="0" u="none" strike="noStrike" cap="none" spc="0" normalizeH="0" baseline="0" noProof="0" dirty="0">
                <a:ln>
                  <a:noFill/>
                </a:ln>
                <a:effectLst/>
                <a:uLnTx/>
                <a:uFillTx/>
                <a:latin typeface="+mn-lt"/>
                <a:cs typeface="+mn-cs"/>
              </a:rPr>
              <a:t>Nottingham Business School (Nottingham Trent University)</a:t>
            </a:r>
            <a:r>
              <a:rPr kumimoji="0" lang="en-US" sz="2000" b="0" i="0" u="none" strike="noStrike" cap="none" spc="0" normalizeH="0" baseline="0" noProof="0" dirty="0">
                <a:ln>
                  <a:noFill/>
                </a:ln>
                <a:effectLst/>
                <a:uLnTx/>
                <a:uFillTx/>
                <a:latin typeface="+mn-lt"/>
                <a:cs typeface="+mn-cs"/>
              </a:rPr>
              <a:t> in collaboration with the </a:t>
            </a:r>
            <a:r>
              <a:rPr kumimoji="0" lang="en-US" sz="2000" b="1" i="0" u="none" strike="noStrike" cap="none" spc="0" normalizeH="0" baseline="0" noProof="0" dirty="0">
                <a:ln>
                  <a:noFill/>
                </a:ln>
                <a:effectLst/>
                <a:uLnTx/>
                <a:uFillTx/>
                <a:latin typeface="+mn-lt"/>
                <a:cs typeface="+mn-cs"/>
              </a:rPr>
              <a:t>UN PRME Champions, Oikos International and the Carbon Literacy Project.</a:t>
            </a:r>
            <a:r>
              <a:rPr kumimoji="0" lang="en-US" sz="2000" b="0" i="0" u="none" strike="noStrike" cap="none" spc="0" normalizeH="0" baseline="0" noProof="0" dirty="0">
                <a:ln>
                  <a:noFill/>
                </a:ln>
                <a:effectLst/>
                <a:uLnTx/>
                <a:uFillTx/>
                <a:latin typeface="+mn-lt"/>
                <a:cs typeface="+mn-cs"/>
              </a:rPr>
              <a:t> </a:t>
            </a:r>
          </a:p>
          <a:p>
            <a:pPr marL="0" marR="0" lvl="0" fontAlgn="auto">
              <a:lnSpc>
                <a:spcPct val="90000"/>
              </a:lnSpc>
              <a:spcBef>
                <a:spcPts val="0"/>
              </a:spcBef>
              <a:spcAft>
                <a:spcPts val="0"/>
              </a:spcAft>
              <a:buClrTx/>
              <a:buSzTx/>
              <a:buFont typeface="Arial" panose="020B0604020202020204" pitchFamily="34" charset="0"/>
              <a:buChar char="•"/>
              <a:tabLst/>
              <a:defRPr/>
            </a:pPr>
            <a:endParaRPr kumimoji="0" lang="en-US" sz="1600" b="0" i="0" u="none" strike="noStrike" cap="none" spc="0" normalizeH="0" baseline="0" noProof="0" dirty="0">
              <a:ln>
                <a:noFill/>
              </a:ln>
              <a:effectLst/>
              <a:uLnTx/>
              <a:uFillTx/>
              <a:latin typeface="+mn-lt"/>
              <a:cs typeface="+mn-cs"/>
            </a:endParaRPr>
          </a:p>
          <a:p>
            <a:pPr marL="0" marR="0" lvl="0" indent="0" fontAlgn="auto">
              <a:lnSpc>
                <a:spcPct val="90000"/>
              </a:lnSpc>
              <a:spcBef>
                <a:spcPts val="0"/>
              </a:spcBef>
              <a:spcAft>
                <a:spcPts val="0"/>
              </a:spcAft>
              <a:buClrTx/>
              <a:buSzTx/>
              <a:buNone/>
              <a:tabLst/>
              <a:defRPr/>
            </a:pPr>
            <a:r>
              <a:rPr kumimoji="0" lang="en-US" sz="1400" b="0" i="0" u="none" strike="noStrike" cap="none" spc="0" normalizeH="0" baseline="0" noProof="0" dirty="0">
                <a:ln>
                  <a:noFill/>
                </a:ln>
                <a:effectLst/>
                <a:uLnTx/>
                <a:uFillTx/>
                <a:latin typeface="+mn-lt"/>
                <a:cs typeface="+mn-cs"/>
              </a:rPr>
              <a:t>The aim of this project is to get academics, students and others Carbon Literate within a short time frame and to get as many people as possible actively involved in embedding climate solutions in their own life and work. In order to do so we have chosen a train-the-trainer approach, so we will offer regional events inviting all the universities and business schools in the vicinity to train academics and students there so that they can become trainers in their own institution and/or involved in training other in other regions of the world.</a:t>
            </a:r>
          </a:p>
          <a:p>
            <a:pPr>
              <a:lnSpc>
                <a:spcPct val="90000"/>
              </a:lnSpc>
              <a:buFont typeface="Arial" panose="020B0604020202020204" pitchFamily="34" charset="0"/>
              <a:buChar char="•"/>
            </a:pPr>
            <a:endParaRPr lang="en-US" sz="1400" dirty="0">
              <a:latin typeface="+mn-lt"/>
              <a:cs typeface="+mn-cs"/>
            </a:endParaRPr>
          </a:p>
        </p:txBody>
      </p:sp>
      <p:sp>
        <p:nvSpPr>
          <p:cNvPr id="8" name="TextBox 7">
            <a:extLst>
              <a:ext uri="{FF2B5EF4-FFF2-40B4-BE49-F238E27FC236}">
                <a16:creationId xmlns:a16="http://schemas.microsoft.com/office/drawing/2014/main" id="{C73EDE7F-CBAD-4413-8FC8-FE9E02B47643}"/>
              </a:ext>
            </a:extLst>
          </p:cNvPr>
          <p:cNvSpPr txBox="1"/>
          <p:nvPr/>
        </p:nvSpPr>
        <p:spPr>
          <a:xfrm>
            <a:off x="4390718" y="445150"/>
            <a:ext cx="7212918" cy="1246495"/>
          </a:xfrm>
          <a:prstGeom prst="rect">
            <a:avLst/>
          </a:prstGeom>
          <a:noFill/>
        </p:spPr>
        <p:txBody>
          <a:bodyPr wrap="square">
            <a:spAutoFit/>
          </a:bodyPr>
          <a:lstStyle/>
          <a:p>
            <a:pPr marL="0" marR="0" lvl="0" indent="0" algn="l" defTabSz="914400" rtl="0" eaLnBrk="1" fontAlgn="auto" latinLnBrk="0" hangingPunct="1">
              <a:lnSpc>
                <a:spcPct val="100000"/>
              </a:lnSpc>
              <a:spcBef>
                <a:spcPts val="1000"/>
              </a:spcBef>
              <a:spcAft>
                <a:spcPts val="0"/>
              </a:spcAft>
              <a:buClr>
                <a:srgbClr val="E6005B"/>
              </a:buClr>
              <a:buSzTx/>
              <a:buFontTx/>
              <a:buNone/>
              <a:tabLst/>
              <a:defRPr/>
            </a:pPr>
            <a:r>
              <a:rPr kumimoji="0" lang="en-GB" altLang="en-US" sz="2400" b="1" i="1" u="none" strike="noStrike" kern="1200" cap="none" spc="0" normalizeH="0" baseline="0" noProof="0" dirty="0">
                <a:ln>
                  <a:noFill/>
                </a:ln>
                <a:solidFill>
                  <a:srgbClr val="E6005B"/>
                </a:solidFill>
                <a:effectLst/>
                <a:uLnTx/>
                <a:uFillTx/>
                <a:latin typeface="Arial" panose="020B0604020202020204" pitchFamily="34" charset="0"/>
                <a:ea typeface="+mn-ea"/>
                <a:cs typeface="Arial" panose="020B0604020202020204" pitchFamily="34" charset="0"/>
              </a:rPr>
              <a:t>What if every recruit into corporations from the world’s business schools was qualified as Carbon Literate? </a:t>
            </a:r>
            <a:endParaRPr kumimoji="0" lang="en-US" altLang="en-US" sz="2400" b="0" i="0" u="none" strike="noStrike" kern="1200" cap="none" spc="0" normalizeH="0" baseline="0" noProof="0" dirty="0">
              <a:ln>
                <a:noFill/>
              </a:ln>
              <a:solidFill>
                <a:srgbClr val="E600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8564586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297B1-A4B6-4785-ACB2-DA0CA94DDA55}"/>
              </a:ext>
            </a:extLst>
          </p:cNvPr>
          <p:cNvSpPr>
            <a:spLocks noGrp="1"/>
          </p:cNvSpPr>
          <p:nvPr>
            <p:ph type="title" idx="4294967295"/>
          </p:nvPr>
        </p:nvSpPr>
        <p:spPr>
          <a:xfrm>
            <a:off x="0" y="49213"/>
            <a:ext cx="12192000" cy="382587"/>
          </a:xfrm>
        </p:spPr>
        <p:txBody>
          <a:bodyPr>
            <a:noAutofit/>
          </a:bodyPr>
          <a:lstStyle/>
          <a:p>
            <a:pPr algn="ctr"/>
            <a:r>
              <a:rPr lang="en-GB" sz="2400" dirty="0">
                <a:solidFill>
                  <a:schemeClr val="bg2"/>
                </a:solidFill>
              </a:rPr>
              <a:t> 1. Climate Change Mitigation</a:t>
            </a:r>
            <a:endParaRPr lang="en-NL" sz="2400" dirty="0">
              <a:solidFill>
                <a:schemeClr val="bg2"/>
              </a:solidFill>
            </a:endParaRPr>
          </a:p>
        </p:txBody>
      </p:sp>
      <p:sp>
        <p:nvSpPr>
          <p:cNvPr id="9" name="TextBox 8">
            <a:extLst>
              <a:ext uri="{FF2B5EF4-FFF2-40B4-BE49-F238E27FC236}">
                <a16:creationId xmlns:a16="http://schemas.microsoft.com/office/drawing/2014/main" id="{B3D0EBF4-0C3A-4607-9FEF-3545384548AC}"/>
              </a:ext>
            </a:extLst>
          </p:cNvPr>
          <p:cNvSpPr txBox="1"/>
          <p:nvPr/>
        </p:nvSpPr>
        <p:spPr>
          <a:xfrm>
            <a:off x="924560" y="5661615"/>
            <a:ext cx="10563225" cy="676275"/>
          </a:xfrm>
          <a:prstGeom prst="rect">
            <a:avLst/>
          </a:prstGeom>
          <a:noFill/>
        </p:spPr>
        <p:txBody>
          <a:bodyPr wrap="square" lIns="0" tIns="0" rIns="0" bIns="0" rtlCol="0" anchor="b" anchorCtr="0">
            <a:normAutofit fontScale="70000" lnSpcReduction="20000"/>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This table will be published in: Molthan-Hill, P et al (2021), </a:t>
            </a:r>
            <a:r>
              <a:rPr kumimoji="0" lang="en-GB" sz="1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Climate change education at universities: Relevance and strategies for every discipline.</a:t>
            </a:r>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in: Handbook of Climate Change Adaptation and Mitigation (3rd edition), Springer: Cham, Switzerland, forthcoming. Adapted from definitions provided by Mochizuki Y, Bryan A (2015) Climate change education in the context of education for sustainable development: Rationale and principles. Research 9(1): 4-26. </a:t>
            </a: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2F639CD7-082D-4148-8457-C9B8D908F8DB}"/>
              </a:ext>
            </a:extLst>
          </p:cNvPr>
          <p:cNvGraphicFramePr>
            <a:graphicFrameLocks/>
          </p:cNvGraphicFramePr>
          <p:nvPr/>
        </p:nvGraphicFramePr>
        <p:xfrm>
          <a:off x="323385" y="520110"/>
          <a:ext cx="11520000" cy="529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8274DBD2-64CF-471F-BEB9-BA6C00AF64EE}"/>
              </a:ext>
            </a:extLst>
          </p:cNvPr>
          <p:cNvSpPr txBox="1"/>
          <p:nvPr/>
        </p:nvSpPr>
        <p:spPr>
          <a:xfrm>
            <a:off x="0" y="18568"/>
            <a:ext cx="1219200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9D043D"/>
                </a:solidFill>
                <a:effectLst/>
                <a:uLnTx/>
                <a:uFillTx/>
                <a:latin typeface="Arial" panose="020B0604020202020204"/>
                <a:ea typeface="+mn-ea"/>
                <a:cs typeface="+mn-cs"/>
              </a:rPr>
              <a:t> </a:t>
            </a:r>
            <a:r>
              <a:rPr kumimoji="0" lang="en-GB" sz="2800" b="1" i="0" u="none" strike="noStrike" kern="1200" cap="none" spc="0" normalizeH="0" baseline="0" noProof="0" dirty="0">
                <a:ln>
                  <a:noFill/>
                </a:ln>
                <a:solidFill>
                  <a:srgbClr val="9D043D"/>
                </a:solidFill>
                <a:effectLst/>
                <a:uLnTx/>
                <a:uFillTx/>
                <a:latin typeface="Arial" panose="020B0604020202020204" pitchFamily="34" charset="0"/>
                <a:ea typeface="+mn-ea"/>
                <a:cs typeface="Arial" panose="020B0604020202020204" pitchFamily="34" charset="0"/>
              </a:rPr>
              <a:t>1. Climate Change Science Education</a:t>
            </a:r>
            <a:endParaRPr kumimoji="0" lang="en-NL" sz="2800" b="1" i="0" u="none" strike="noStrike" kern="1200" cap="none" spc="0" normalizeH="0" baseline="0" noProof="0" dirty="0">
              <a:ln>
                <a:noFill/>
              </a:ln>
              <a:solidFill>
                <a:srgbClr val="9D043D"/>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43294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297B1-A4B6-4785-ACB2-DA0CA94DDA55}"/>
              </a:ext>
            </a:extLst>
          </p:cNvPr>
          <p:cNvSpPr>
            <a:spLocks noGrp="1"/>
          </p:cNvSpPr>
          <p:nvPr>
            <p:ph type="title" idx="4294967295"/>
          </p:nvPr>
        </p:nvSpPr>
        <p:spPr>
          <a:xfrm>
            <a:off x="0" y="49213"/>
            <a:ext cx="12192000" cy="382587"/>
          </a:xfrm>
        </p:spPr>
        <p:txBody>
          <a:bodyPr>
            <a:noAutofit/>
          </a:bodyPr>
          <a:lstStyle/>
          <a:p>
            <a:pPr algn="ctr"/>
            <a:r>
              <a:rPr lang="en-GB" sz="2400" dirty="0">
                <a:solidFill>
                  <a:schemeClr val="bg2"/>
                </a:solidFill>
              </a:rPr>
              <a:t> 1. Climate Change Mitigation</a:t>
            </a:r>
            <a:endParaRPr lang="en-NL" sz="2400" dirty="0">
              <a:solidFill>
                <a:schemeClr val="bg2"/>
              </a:solidFill>
            </a:endParaRPr>
          </a:p>
        </p:txBody>
      </p:sp>
      <p:sp>
        <p:nvSpPr>
          <p:cNvPr id="9" name="TextBox 8">
            <a:extLst>
              <a:ext uri="{FF2B5EF4-FFF2-40B4-BE49-F238E27FC236}">
                <a16:creationId xmlns:a16="http://schemas.microsoft.com/office/drawing/2014/main" id="{B3D0EBF4-0C3A-4607-9FEF-3545384548AC}"/>
              </a:ext>
            </a:extLst>
          </p:cNvPr>
          <p:cNvSpPr txBox="1"/>
          <p:nvPr/>
        </p:nvSpPr>
        <p:spPr>
          <a:xfrm>
            <a:off x="937260" y="5815236"/>
            <a:ext cx="10563225" cy="676275"/>
          </a:xfrm>
          <a:prstGeom prst="rect">
            <a:avLst/>
          </a:prstGeom>
          <a:noFill/>
        </p:spPr>
        <p:txBody>
          <a:bodyPr wrap="square" lIns="0" tIns="0" rIns="0" bIns="0" rtlCol="0" anchor="b" anchorCtr="0">
            <a:normAutofit fontScale="70000" lnSpcReduction="20000"/>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This table will be published in: Molthan-Hill, P et al (2021), </a:t>
            </a:r>
            <a:r>
              <a:rPr kumimoji="0" lang="en-GB" sz="1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Climate change education at universities: Relevance and strategies for every discipline.</a:t>
            </a:r>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in: Handbook of Climate Change Adaptation and Mitigation (3rd edition), Springer: Cham, Switzerland, forthcoming. Adapted from definitions provided by Mochizuki Y, Bryan A (2015) Climate change education in the context of education for sustainable development: Rationale and principles. Research 9(1): 4-26. </a:t>
            </a: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2F639CD7-082D-4148-8457-C9B8D908F8DB}"/>
              </a:ext>
            </a:extLst>
          </p:cNvPr>
          <p:cNvGraphicFramePr>
            <a:graphicFrameLocks/>
          </p:cNvGraphicFramePr>
          <p:nvPr/>
        </p:nvGraphicFramePr>
        <p:xfrm>
          <a:off x="323385" y="520110"/>
          <a:ext cx="11520000" cy="529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8274DBD2-64CF-471F-BEB9-BA6C00AF64EE}"/>
              </a:ext>
            </a:extLst>
          </p:cNvPr>
          <p:cNvSpPr txBox="1"/>
          <p:nvPr/>
        </p:nvSpPr>
        <p:spPr>
          <a:xfrm>
            <a:off x="0" y="18568"/>
            <a:ext cx="1219200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9D043D"/>
                </a:solidFill>
                <a:effectLst/>
                <a:uLnTx/>
                <a:uFillTx/>
                <a:latin typeface="Arial" panose="020B0604020202020204"/>
                <a:ea typeface="+mn-ea"/>
                <a:cs typeface="+mn-cs"/>
              </a:rPr>
              <a:t> </a:t>
            </a:r>
            <a:r>
              <a:rPr kumimoji="0" lang="en-GB" sz="2800" b="1" i="0" u="none" strike="noStrike" kern="1200" cap="none" spc="0" normalizeH="0" baseline="0" noProof="0" dirty="0">
                <a:ln>
                  <a:noFill/>
                </a:ln>
                <a:solidFill>
                  <a:srgbClr val="9D043D"/>
                </a:solidFill>
                <a:effectLst/>
                <a:uLnTx/>
                <a:uFillTx/>
                <a:latin typeface="Arial" panose="020B0604020202020204" pitchFamily="34" charset="0"/>
                <a:ea typeface="+mn-ea"/>
                <a:cs typeface="Arial" panose="020B0604020202020204" pitchFamily="34" charset="0"/>
              </a:rPr>
              <a:t>2. Climate Change Mitigation Education</a:t>
            </a:r>
            <a:endParaRPr kumimoji="0" lang="en-NL" sz="2800" b="1" i="0" u="none" strike="noStrike" kern="1200" cap="none" spc="0" normalizeH="0" baseline="0" noProof="0" dirty="0">
              <a:ln>
                <a:noFill/>
              </a:ln>
              <a:solidFill>
                <a:srgbClr val="9D043D"/>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09127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F8A2C9-ABB0-F148-B06C-684146C61012}"/>
              </a:ext>
            </a:extLst>
          </p:cNvPr>
          <p:cNvSpPr>
            <a:spLocks noGrp="1"/>
          </p:cNvSpPr>
          <p:nvPr>
            <p:ph type="title" idx="4294967295"/>
          </p:nvPr>
        </p:nvSpPr>
        <p:spPr>
          <a:xfrm>
            <a:off x="3970169" y="679087"/>
            <a:ext cx="3525838" cy="1049337"/>
          </a:xfrm>
        </p:spPr>
        <p:txBody>
          <a:bodyPr vert="horz" lIns="91440" tIns="45720" rIns="91440" bIns="45720" rtlCol="0" anchor="t">
            <a:normAutofit fontScale="90000"/>
          </a:bodyPr>
          <a:lstStyle/>
          <a:p>
            <a:r>
              <a:rPr lang="en-US" dirty="0"/>
              <a:t>Just published</a:t>
            </a:r>
          </a:p>
        </p:txBody>
      </p:sp>
      <p:sp>
        <p:nvSpPr>
          <p:cNvPr id="3" name="Content Placeholder 2">
            <a:extLst>
              <a:ext uri="{FF2B5EF4-FFF2-40B4-BE49-F238E27FC236}">
                <a16:creationId xmlns:a16="http://schemas.microsoft.com/office/drawing/2014/main" id="{BAAC7944-B123-F344-94BE-3F43D978B506}"/>
              </a:ext>
            </a:extLst>
          </p:cNvPr>
          <p:cNvSpPr>
            <a:spLocks noGrp="1"/>
          </p:cNvSpPr>
          <p:nvPr>
            <p:ph sz="half" idx="4294967295"/>
          </p:nvPr>
        </p:nvSpPr>
        <p:spPr>
          <a:xfrm>
            <a:off x="0" y="2016125"/>
            <a:ext cx="3525838" cy="3449638"/>
          </a:xfrm>
        </p:spPr>
        <p:txBody>
          <a:bodyPr vert="horz" lIns="91440" tIns="45720" rIns="91440" bIns="45720" rtlCol="0" anchor="t">
            <a:normAutofit/>
          </a:bodyPr>
          <a:lstStyle/>
          <a:p>
            <a:pPr marL="0"/>
            <a:endParaRPr lang="en-US" dirty="0"/>
          </a:p>
          <a:p>
            <a:pPr marL="0"/>
            <a:r>
              <a:rPr lang="en-GB" sz="2400" dirty="0">
                <a:solidFill>
                  <a:schemeClr val="bg2"/>
                </a:solidFill>
              </a:rPr>
              <a:t> 1. Climate Change Mitigation</a:t>
            </a:r>
            <a:endParaRPr lang="en-US" dirty="0"/>
          </a:p>
        </p:txBody>
      </p:sp>
      <p:pic>
        <p:nvPicPr>
          <p:cNvPr id="6" name="Picture 5" descr="A picture containing text, outdoor, sign, pole&#10;&#10;Description automatically generated">
            <a:extLst>
              <a:ext uri="{FF2B5EF4-FFF2-40B4-BE49-F238E27FC236}">
                <a16:creationId xmlns:a16="http://schemas.microsoft.com/office/drawing/2014/main" id="{9DD9598E-BE0A-45E4-A08A-A71D9433400A}"/>
              </a:ext>
            </a:extLst>
          </p:cNvPr>
          <p:cNvPicPr>
            <a:picLocks noChangeAspect="1"/>
          </p:cNvPicPr>
          <p:nvPr/>
        </p:nvPicPr>
        <p:blipFill>
          <a:blip r:embed="rId3"/>
          <a:stretch>
            <a:fillRect/>
          </a:stretch>
        </p:blipFill>
        <p:spPr>
          <a:xfrm>
            <a:off x="2488153" y="1854200"/>
            <a:ext cx="2964032" cy="4324713"/>
          </a:xfrm>
          <a:prstGeom prst="rect">
            <a:avLst/>
          </a:prstGeom>
        </p:spPr>
      </p:pic>
      <p:pic>
        <p:nvPicPr>
          <p:cNvPr id="5" name="Picture 4" descr="Logo&#10;&#10;Description automatically generated with low confidence">
            <a:extLst>
              <a:ext uri="{FF2B5EF4-FFF2-40B4-BE49-F238E27FC236}">
                <a16:creationId xmlns:a16="http://schemas.microsoft.com/office/drawing/2014/main" id="{7A1C77F2-81C0-4254-83D2-232F403C009E}"/>
              </a:ext>
            </a:extLst>
          </p:cNvPr>
          <p:cNvPicPr>
            <a:picLocks noChangeAspect="1"/>
          </p:cNvPicPr>
          <p:nvPr/>
        </p:nvPicPr>
        <p:blipFill>
          <a:blip r:embed="rId4"/>
          <a:stretch>
            <a:fillRect/>
          </a:stretch>
        </p:blipFill>
        <p:spPr>
          <a:xfrm>
            <a:off x="6278520" y="1854199"/>
            <a:ext cx="2817015" cy="4324713"/>
          </a:xfrm>
          <a:prstGeom prst="rect">
            <a:avLst/>
          </a:prstGeom>
        </p:spPr>
      </p:pic>
    </p:spTree>
    <p:extLst>
      <p:ext uri="{BB962C8B-B14F-4D97-AF65-F5344CB8AC3E}">
        <p14:creationId xmlns:p14="http://schemas.microsoft.com/office/powerpoint/2010/main" val="2094622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297B1-A4B6-4785-ACB2-DA0CA94DDA55}"/>
              </a:ext>
            </a:extLst>
          </p:cNvPr>
          <p:cNvSpPr>
            <a:spLocks noGrp="1"/>
          </p:cNvSpPr>
          <p:nvPr>
            <p:ph type="title" idx="4294967295"/>
          </p:nvPr>
        </p:nvSpPr>
        <p:spPr>
          <a:xfrm>
            <a:off x="0" y="49213"/>
            <a:ext cx="12192000" cy="382587"/>
          </a:xfrm>
        </p:spPr>
        <p:txBody>
          <a:bodyPr>
            <a:noAutofit/>
          </a:bodyPr>
          <a:lstStyle/>
          <a:p>
            <a:pPr algn="ctr"/>
            <a:r>
              <a:rPr lang="en-GB" sz="2400" dirty="0">
                <a:solidFill>
                  <a:schemeClr val="bg2"/>
                </a:solidFill>
              </a:rPr>
              <a:t> 1. Climate Change Mitigation</a:t>
            </a:r>
            <a:endParaRPr lang="en-NL" sz="2400" dirty="0">
              <a:solidFill>
                <a:schemeClr val="bg2"/>
              </a:solidFill>
            </a:endParaRPr>
          </a:p>
        </p:txBody>
      </p:sp>
      <p:sp>
        <p:nvSpPr>
          <p:cNvPr id="9" name="TextBox 8">
            <a:extLst>
              <a:ext uri="{FF2B5EF4-FFF2-40B4-BE49-F238E27FC236}">
                <a16:creationId xmlns:a16="http://schemas.microsoft.com/office/drawing/2014/main" id="{B3D0EBF4-0C3A-4607-9FEF-3545384548AC}"/>
              </a:ext>
            </a:extLst>
          </p:cNvPr>
          <p:cNvSpPr txBox="1"/>
          <p:nvPr/>
        </p:nvSpPr>
        <p:spPr>
          <a:xfrm>
            <a:off x="814387" y="5900420"/>
            <a:ext cx="10563225" cy="676275"/>
          </a:xfrm>
          <a:prstGeom prst="rect">
            <a:avLst/>
          </a:prstGeom>
          <a:noFill/>
        </p:spPr>
        <p:txBody>
          <a:bodyPr wrap="square" lIns="0" tIns="0" rIns="0" bIns="0" rtlCol="0" anchor="b" anchorCtr="0">
            <a:normAutofit fontScale="70000" lnSpcReduction="20000"/>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This table will be published in: Molthan-Hill, P et al (2021), </a:t>
            </a:r>
            <a:r>
              <a:rPr kumimoji="0" lang="en-GB" sz="1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Climate change education at universities: Relevance and strategies for every discipline.</a:t>
            </a:r>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in: Handbook of Climate Change Adaptation and Mitigation (3rd edition), Springer: Cham, Switzerland, forthcoming. Adapted from definitions provided by Mochizuki Y, Bryan A (2015) Climate change education in the context of education for sustainable development: Rationale and principles. Research 9(1): 4-26. </a:t>
            </a: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2F639CD7-082D-4148-8457-C9B8D908F8DB}"/>
              </a:ext>
            </a:extLst>
          </p:cNvPr>
          <p:cNvGraphicFramePr>
            <a:graphicFrameLocks/>
          </p:cNvGraphicFramePr>
          <p:nvPr/>
        </p:nvGraphicFramePr>
        <p:xfrm>
          <a:off x="288000" y="561638"/>
          <a:ext cx="11520000" cy="54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8274DBD2-64CF-471F-BEB9-BA6C00AF64EE}"/>
              </a:ext>
            </a:extLst>
          </p:cNvPr>
          <p:cNvSpPr txBox="1"/>
          <p:nvPr/>
        </p:nvSpPr>
        <p:spPr>
          <a:xfrm>
            <a:off x="0" y="18568"/>
            <a:ext cx="1219200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9D043D"/>
                </a:solidFill>
                <a:effectLst/>
                <a:uLnTx/>
                <a:uFillTx/>
                <a:latin typeface="Arial" panose="020B0604020202020204"/>
                <a:ea typeface="+mn-ea"/>
                <a:cs typeface="+mn-cs"/>
              </a:rPr>
              <a:t> </a:t>
            </a:r>
            <a:r>
              <a:rPr kumimoji="0" lang="en-GB" sz="2800" b="1" i="0" u="none" strike="noStrike" kern="1200" cap="none" spc="0" normalizeH="0" baseline="0" noProof="0" dirty="0">
                <a:ln>
                  <a:noFill/>
                </a:ln>
                <a:solidFill>
                  <a:srgbClr val="9D043D"/>
                </a:solidFill>
                <a:effectLst/>
                <a:uLnTx/>
                <a:uFillTx/>
                <a:latin typeface="Arial" panose="020B0604020202020204" pitchFamily="34" charset="0"/>
                <a:ea typeface="+mn-ea"/>
                <a:cs typeface="Arial" panose="020B0604020202020204" pitchFamily="34" charset="0"/>
              </a:rPr>
              <a:t>3. Climate Change Adaptation Education</a:t>
            </a:r>
            <a:endParaRPr kumimoji="0" lang="en-NL" sz="2800" b="1" i="0" u="none" strike="noStrike" kern="1200" cap="none" spc="0" normalizeH="0" baseline="0" noProof="0" dirty="0">
              <a:ln>
                <a:noFill/>
              </a:ln>
              <a:solidFill>
                <a:srgbClr val="9D043D"/>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25195413"/>
      </p:ext>
    </p:extLst>
  </p:cSld>
  <p:clrMapOvr>
    <a:masterClrMapping/>
  </p:clrMapOvr>
</p:sld>
</file>

<file path=ppt/theme/theme1.xml><?xml version="1.0" encoding="utf-8"?>
<a:theme xmlns:a="http://schemas.openxmlformats.org/drawingml/2006/main" name="White Title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U New PowerPoint ARIAL Template v1.1 27.02 [Read-Only]" id="{315BE592-D111-4BDC-B31E-64D43C3BB575}" vid="{41FE97CE-4D24-4C13-97FB-C23CE467486D}"/>
    </a:ext>
  </a:extLst>
</a:theme>
</file>

<file path=ppt/theme/theme2.xml><?xml version="1.0" encoding="utf-8"?>
<a:theme xmlns:a="http://schemas.openxmlformats.org/drawingml/2006/main" name="Black Title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U New PowerPoint ARIAL Template v1.1 27.02 [Read-Only]" id="{315BE592-D111-4BDC-B31E-64D43C3BB575}" vid="{03D2DFFF-9D15-496E-BC59-BB2E6179489C}"/>
    </a:ext>
  </a:extLst>
</a:theme>
</file>

<file path=ppt/theme/theme3.xml><?xml version="1.0" encoding="utf-8"?>
<a:theme xmlns:a="http://schemas.openxmlformats.org/drawingml/2006/main" name="White Content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U New PowerPoint ARIAL Template v1.1 27.02 [Read-Only]" id="{315BE592-D111-4BDC-B31E-64D43C3BB575}" vid="{DA40DCDE-2D41-450F-A391-4502A119F902}"/>
    </a:ext>
  </a:extLst>
</a:theme>
</file>

<file path=ppt/theme/theme4.xml><?xml version="1.0" encoding="utf-8"?>
<a:theme xmlns:a="http://schemas.openxmlformats.org/drawingml/2006/main" name="Black Content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U New PowerPoint ARIAL Template v1.1 27.02 [Read-Only]" id="{315BE592-D111-4BDC-B31E-64D43C3BB575}" vid="{5E782D2A-B8EE-403C-B5FC-014307A1E088}"/>
    </a:ext>
  </a:extLst>
</a:theme>
</file>

<file path=ppt/theme/theme5.xml><?xml version="1.0" encoding="utf-8"?>
<a:theme xmlns:a="http://schemas.openxmlformats.org/drawingml/2006/main" name="Office Theme">
  <a:themeElements>
    <a:clrScheme name="NBS COLOURS">
      <a:dk1>
        <a:srgbClr val="000000"/>
      </a:dk1>
      <a:lt1>
        <a:srgbClr val="FFFFFF"/>
      </a:lt1>
      <a:dk2>
        <a:srgbClr val="000000"/>
      </a:dk2>
      <a:lt2>
        <a:srgbClr val="E5E5E5"/>
      </a:lt2>
      <a:accent1>
        <a:srgbClr val="821D69"/>
      </a:accent1>
      <a:accent2>
        <a:srgbClr val="C7007F"/>
      </a:accent2>
      <a:accent3>
        <a:srgbClr val="6E6257"/>
      </a:accent3>
      <a:accent4>
        <a:srgbClr val="821D69"/>
      </a:accent4>
      <a:accent5>
        <a:srgbClr val="C7007F"/>
      </a:accent5>
      <a:accent6>
        <a:srgbClr val="6E6257"/>
      </a:accent6>
      <a:hlink>
        <a:srgbClr val="005B94"/>
      </a:hlink>
      <a:folHlink>
        <a:srgbClr val="821D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b" anchorCtr="0">
        <a:normAutofit/>
      </a:bodyPr>
      <a:lstStyle>
        <a:defPPr algn="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Theme">
  <a:themeElements>
    <a:clrScheme name="NTU3">
      <a:dk1>
        <a:srgbClr val="000000"/>
      </a:dk1>
      <a:lt1>
        <a:srgbClr val="FFFFFF"/>
      </a:lt1>
      <a:dk2>
        <a:srgbClr val="000000"/>
      </a:dk2>
      <a:lt2>
        <a:srgbClr val="E5E5E5"/>
      </a:lt2>
      <a:accent1>
        <a:srgbClr val="E5005B"/>
      </a:accent1>
      <a:accent2>
        <a:srgbClr val="9D043D"/>
      </a:accent2>
      <a:accent3>
        <a:srgbClr val="6D951A"/>
      </a:accent3>
      <a:accent4>
        <a:srgbClr val="00A6E1"/>
      </a:accent4>
      <a:accent5>
        <a:srgbClr val="F07C00"/>
      </a:accent5>
      <a:accent6>
        <a:srgbClr val="C7007F"/>
      </a:accent6>
      <a:hlink>
        <a:srgbClr val="005B94"/>
      </a:hlink>
      <a:folHlink>
        <a:srgbClr val="821D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b" anchorCtr="0">
        <a:normAutofit/>
      </a:bodyPr>
      <a:lstStyle>
        <a:defPPr algn="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7503B588C566E0468339CA50D14C7C96" ma:contentTypeVersion="2" ma:contentTypeDescription="Upload an image." ma:contentTypeScope="" ma:versionID="e95fca7b813fdeb7d47f14c0b49dfdd8">
  <xsd:schema xmlns:xsd="http://www.w3.org/2001/XMLSchema" xmlns:xs="http://www.w3.org/2001/XMLSchema" xmlns:p="http://schemas.microsoft.com/office/2006/metadata/properties" xmlns:ns1="http://schemas.microsoft.com/sharepoint/v3" xmlns:ns2="60C11AE1-E3BF-4593-8A2B-CE8459EEB745" xmlns:ns3="http://schemas.microsoft.com/sharepoint/v3/fields" targetNamespace="http://schemas.microsoft.com/office/2006/metadata/properties" ma:root="true" ma:fieldsID="b4bd68e83fa0ec4de9ea96869bdd3ba8" ns1:_="" ns2:_="" ns3:_="">
    <xsd:import namespace="http://schemas.microsoft.com/sharepoint/v3"/>
    <xsd:import namespace="60C11AE1-E3BF-4593-8A2B-CE8459EEB745"/>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internalName="PublishingStartDate">
      <xsd:simpleType>
        <xsd:restriction base="dms:Unknown"/>
      </xsd:simpleType>
    </xsd:element>
    <xsd:element name="PublishingExpirationDate" ma:index="28"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0C11AE1-E3BF-4593-8A2B-CE8459EEB745"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ImageCreateDate xmlns="60C11AE1-E3BF-4593-8A2B-CE8459EEB745"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9E1928B8-4EE3-44E3-A3DA-589E26844FC6}">
  <ds:schemaRefs>
    <ds:schemaRef ds:uri="http://schemas.microsoft.com/sharepoint/v3/contenttype/forms"/>
  </ds:schemaRefs>
</ds:datastoreItem>
</file>

<file path=customXml/itemProps2.xml><?xml version="1.0" encoding="utf-8"?>
<ds:datastoreItem xmlns:ds="http://schemas.openxmlformats.org/officeDocument/2006/customXml" ds:itemID="{EA5B94C8-6548-4533-BC10-D9078480DA1B}">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60C11AE1-E3BF-4593-8A2B-CE8459EEB745"/>
    <ds:schemaRef ds:uri="http://schemas.microsoft.com/sharepoint/v3/field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D5DB007-3F72-46CD-9C65-144C36337EF5}">
  <ds:schemaRefs>
    <ds:schemaRef ds:uri="http://schemas.microsoft.com/office/infopath/2007/PartnerControls"/>
    <ds:schemaRef ds:uri="http://purl.org/dc/elements/1.1/"/>
    <ds:schemaRef ds:uri="http://www.w3.org/XML/1998/namespace"/>
    <ds:schemaRef ds:uri="http://purl.org/dc/dcmitype/"/>
    <ds:schemaRef ds:uri="http://schemas.microsoft.com/sharepoint/v3"/>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schemas.microsoft.com/sharepoint/v3/fields"/>
    <ds:schemaRef ds:uri="60C11AE1-E3BF-4593-8A2B-CE8459EEB745"/>
  </ds:schemaRefs>
</ds:datastoreItem>
</file>

<file path=docProps/app.xml><?xml version="1.0" encoding="utf-8"?>
<Properties xmlns="http://schemas.openxmlformats.org/officeDocument/2006/extended-properties" xmlns:vt="http://schemas.openxmlformats.org/officeDocument/2006/docPropsVTypes">
  <Template>NU New PowerPoint ARIAL Template v1.1 27.02</Template>
  <TotalTime>476</TotalTime>
  <Words>2691</Words>
  <Application>Microsoft Office PowerPoint</Application>
  <PresentationFormat>Widescreen</PresentationFormat>
  <Paragraphs>174</Paragraphs>
  <Slides>20</Slides>
  <Notes>12</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20</vt:i4>
      </vt:variant>
    </vt:vector>
  </HeadingPairs>
  <TitlesOfParts>
    <vt:vector size="35" baseType="lpstr">
      <vt:lpstr>Arial</vt:lpstr>
      <vt:lpstr>Azo Sans</vt:lpstr>
      <vt:lpstr>Azo Sans Thin</vt:lpstr>
      <vt:lpstr>Calibri</vt:lpstr>
      <vt:lpstr>Century Gothic</vt:lpstr>
      <vt:lpstr>Helvetica</vt:lpstr>
      <vt:lpstr>Times New Roman</vt:lpstr>
      <vt:lpstr>Verdana</vt:lpstr>
      <vt:lpstr>Wingdings</vt:lpstr>
      <vt:lpstr>White Title Slide</vt:lpstr>
      <vt:lpstr>Black Title Slide</vt:lpstr>
      <vt:lpstr>White Content Slide</vt:lpstr>
      <vt:lpstr>Black Content Slide</vt:lpstr>
      <vt:lpstr>Office Theme</vt:lpstr>
      <vt:lpstr>1_Office Theme</vt:lpstr>
      <vt:lpstr>UN PRME Climate Change and Environment Working Group</vt:lpstr>
      <vt:lpstr>Presentation overview</vt:lpstr>
      <vt:lpstr>Background </vt:lpstr>
      <vt:lpstr>En-ROADS is a cutting-edge simulation model used to test climate solutions and generate climate scenarios for the future.</vt:lpstr>
      <vt:lpstr>Carbon Literacy Training for Business Schools</vt:lpstr>
      <vt:lpstr> 1. Climate Change Mitigation</vt:lpstr>
      <vt:lpstr> 1. Climate Change Mitigation</vt:lpstr>
      <vt:lpstr>Just published</vt:lpstr>
      <vt:lpstr> 1. Climate Change Mitigation</vt:lpstr>
      <vt:lpstr>NTU Carbon Literacy Training Course</vt:lpstr>
      <vt:lpstr>Recent publications, and research</vt:lpstr>
      <vt:lpstr>Climate Change Education Survey </vt:lpstr>
      <vt:lpstr> Policies and Strategies Subgroup </vt:lpstr>
      <vt:lpstr>Repository and Key Areas</vt:lpstr>
      <vt:lpstr>Future Plans </vt:lpstr>
      <vt:lpstr>Call for expression of interest in WG CC &amp; E</vt:lpstr>
      <vt:lpstr>Meetings for people who want to take on smaller or bigger roles in our working group</vt:lpstr>
      <vt:lpstr>Future plans and events 2021-22</vt:lpstr>
      <vt:lpstr>Carbon Literacy Training –prior to CoP26</vt:lpstr>
      <vt:lpstr>Please do join us, lovely to hear your ideas and  share…ideas Suggestions…Help…</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PowerPoint Template</dc:title>
  <dc:creator>Alex Hope</dc:creator>
  <cp:keywords/>
  <dc:description/>
  <cp:lastModifiedBy>Silvester, Jeremy</cp:lastModifiedBy>
  <cp:revision>24</cp:revision>
  <dcterms:created xsi:type="dcterms:W3CDTF">2018-06-08T09:22:50Z</dcterms:created>
  <dcterms:modified xsi:type="dcterms:W3CDTF">2021-11-11T10:16:12Z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0x0101009148F5A04DDD49CBA7127AADA5FB792B00AADE34325A8B49CDA8BB4DB53328F214007503B588C566E0468339CA50D14C7C96</vt:lpwstr>
  </property>
</Properties>
</file>