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08" r:id="rId2"/>
    <p:sldId id="315" r:id="rId3"/>
    <p:sldId id="317" r:id="rId4"/>
    <p:sldId id="309" r:id="rId5"/>
    <p:sldId id="310" r:id="rId6"/>
    <p:sldId id="311" r:id="rId7"/>
    <p:sldId id="312" r:id="rId8"/>
    <p:sldId id="316" r:id="rId9"/>
    <p:sldId id="313" r:id="rId10"/>
    <p:sldId id="314"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B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3FEFB5-22B3-401E-9F81-F68FDD8E5525}" v="22" dt="2025-05-16T14:13:14.4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6652" autoAdjust="0"/>
  </p:normalViewPr>
  <p:slideViewPr>
    <p:cSldViewPr snapToGrid="0">
      <p:cViewPr varScale="1">
        <p:scale>
          <a:sx n="59" d="100"/>
          <a:sy n="59" d="100"/>
        </p:scale>
        <p:origin x="1320" y="52"/>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B0876A-0DDD-E847-A973-D2A459CBE5F4}" type="datetimeFigureOut">
              <a:rPr lang="en-GB" smtClean="0"/>
              <a:t>03/06/2025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A42A4-5C61-AF44-A7BD-628F26FD0418}" type="slidenum">
              <a:rPr lang="en-GB" smtClean="0"/>
              <a:t>‹#›</a:t>
            </a:fld>
            <a:endParaRPr lang="en-GB"/>
          </a:p>
        </p:txBody>
      </p:sp>
    </p:spTree>
    <p:extLst>
      <p:ext uri="{BB962C8B-B14F-4D97-AF65-F5344CB8AC3E}">
        <p14:creationId xmlns:p14="http://schemas.microsoft.com/office/powerpoint/2010/main" val="67044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2.20-3.20pm Tuesday </a:t>
            </a:r>
          </a:p>
          <a:p>
            <a:endParaRPr lang="en-GB" dirty="0"/>
          </a:p>
          <a:p>
            <a:r>
              <a:rPr lang="en-US" sz="1800" b="0" i="0" u="none" strike="noStrike" dirty="0">
                <a:solidFill>
                  <a:srgbClr val="000000"/>
                </a:solidFill>
                <a:effectLst/>
                <a:latin typeface="Arial" panose="020B0604020202020204" pitchFamily="34" charset="0"/>
              </a:rPr>
              <a:t>Getting promoted in higher education is hard, and getting promoted in the context of an education-focused career is even harder! In this workshop, we will explore how we can </a:t>
            </a:r>
            <a:r>
              <a:rPr lang="en-US" sz="1800" b="0" i="0" u="none" strike="noStrike" dirty="0" err="1">
                <a:solidFill>
                  <a:srgbClr val="000000"/>
                </a:solidFill>
                <a:effectLst/>
                <a:latin typeface="Arial" panose="020B0604020202020204" pitchFamily="34" charset="0"/>
              </a:rPr>
              <a:t>conceptualise</a:t>
            </a:r>
            <a:r>
              <a:rPr lang="en-US" sz="1800" b="0" i="0" u="none" strike="noStrike" dirty="0">
                <a:solidFill>
                  <a:srgbClr val="000000"/>
                </a:solidFill>
                <a:effectLst/>
                <a:latin typeface="Arial" panose="020B0604020202020204" pitchFamily="34" charset="0"/>
              </a:rPr>
              <a:t> scholarship activities, turn our teaching into outputs, and raise our scholarship profiles. Rose and Julie will introduce the Description of Activities Related to Scholarship of Higher Education model (DARSHE; Gann &amp; Hulme, under review) as a way to reflect on and plan your own scholarship, and/or to facilitate the development of others. This may be because you are seeking promotion on the education career track, or supporting others to do so, or it may be that you are interested in finding out more about scholarship and how it might connect with your teaching and practice.  Whatever stage you, or those you support are at, if you are working in Higher Education, come and join us to explore your scholarship identity and see if the DARSHE might be a useful and inclusive tool to use in your own institutional context.  </a:t>
            </a:r>
            <a:endParaRPr lang="en-GB" dirty="0"/>
          </a:p>
        </p:txBody>
      </p:sp>
      <p:sp>
        <p:nvSpPr>
          <p:cNvPr id="4" name="Slide Number Placeholder 3"/>
          <p:cNvSpPr>
            <a:spLocks noGrp="1"/>
          </p:cNvSpPr>
          <p:nvPr>
            <p:ph type="sldNum" sz="quarter" idx="5"/>
          </p:nvPr>
        </p:nvSpPr>
        <p:spPr/>
        <p:txBody>
          <a:bodyPr/>
          <a:lstStyle/>
          <a:p>
            <a:fld id="{914A42A4-5C61-AF44-A7BD-628F26FD0418}" type="slidenum">
              <a:rPr lang="en-GB" smtClean="0"/>
              <a:t>1</a:t>
            </a:fld>
            <a:endParaRPr lang="en-GB"/>
          </a:p>
        </p:txBody>
      </p:sp>
    </p:spTree>
    <p:extLst>
      <p:ext uri="{BB962C8B-B14F-4D97-AF65-F5344CB8AC3E}">
        <p14:creationId xmlns:p14="http://schemas.microsoft.com/office/powerpoint/2010/main" val="35933489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ink">
    <p:bg>
      <p:bgPr>
        <a:solidFill>
          <a:schemeClr val="bg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A95DA28-5082-4466-8610-52F8C0DC1E32}"/>
              </a:ext>
            </a:extLst>
          </p:cNvPr>
          <p:cNvSpPr>
            <a:spLocks noGrp="1"/>
          </p:cNvSpPr>
          <p:nvPr>
            <p:ph type="subTitle" idx="1" hasCustomPrompt="1"/>
          </p:nvPr>
        </p:nvSpPr>
        <p:spPr>
          <a:xfrm>
            <a:off x="344393" y="2664000"/>
            <a:ext cx="7503607" cy="540000"/>
          </a:xfrm>
        </p:spPr>
        <p:txBody>
          <a:bodyPr lIns="0" tIns="0" rIns="0" bIns="0">
            <a:no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a:t>
            </a:r>
            <a:endParaRPr lang="en-GB" dirty="0"/>
          </a:p>
        </p:txBody>
      </p:sp>
      <p:pic>
        <p:nvPicPr>
          <p:cNvPr id="8" name="Picture 7">
            <a:extLst>
              <a:ext uri="{FF2B5EF4-FFF2-40B4-BE49-F238E27FC236}">
                <a16:creationId xmlns:a16="http://schemas.microsoft.com/office/drawing/2014/main" id="{EAD84A32-8CF7-0049-A245-A2495A258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
        <p:nvSpPr>
          <p:cNvPr id="14" name="Title 1">
            <a:extLst>
              <a:ext uri="{FF2B5EF4-FFF2-40B4-BE49-F238E27FC236}">
                <a16:creationId xmlns:a16="http://schemas.microsoft.com/office/drawing/2014/main" id="{125EDCB8-9E51-CA4D-8A4A-6A87534B0587}"/>
              </a:ext>
            </a:extLst>
          </p:cNvPr>
          <p:cNvSpPr>
            <a:spLocks noGrp="1"/>
          </p:cNvSpPr>
          <p:nvPr>
            <p:ph type="ctrTitle" hasCustomPrompt="1"/>
          </p:nvPr>
        </p:nvSpPr>
        <p:spPr>
          <a:xfrm>
            <a:off x="324001" y="1224000"/>
            <a:ext cx="7523999" cy="1243488"/>
          </a:xfrm>
        </p:spPr>
        <p:txBody>
          <a:bodyPr lIns="0" tIns="0" rIns="0" bIns="0" anchor="b">
            <a:noAutofit/>
          </a:bodyPr>
          <a:lstStyle>
            <a:lvl1pPr algn="l">
              <a:lnSpc>
                <a:spcPts val="4700"/>
              </a:lnSpc>
              <a:defRPr sz="4500" b="1">
                <a:solidFill>
                  <a:schemeClr val="bg1"/>
                </a:solidFill>
              </a:defRPr>
            </a:lvl1pPr>
          </a:lstStyle>
          <a:p>
            <a:r>
              <a:rPr lang="en-US" dirty="0"/>
              <a:t>Presentation Title maximum two lines</a:t>
            </a:r>
            <a:endParaRPr lang="en-GB" dirty="0"/>
          </a:p>
        </p:txBody>
      </p:sp>
    </p:spTree>
    <p:extLst>
      <p:ext uri="{BB962C8B-B14F-4D97-AF65-F5344CB8AC3E}">
        <p14:creationId xmlns:p14="http://schemas.microsoft.com/office/powerpoint/2010/main" val="3796757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 Wicket">
    <p:bg>
      <p:bgPr>
        <a:solidFill>
          <a:schemeClr val="accent3"/>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3E741239-9A37-4941-BA83-4069A20C590D}"/>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2496110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 image">
    <p:bg>
      <p:bgPr>
        <a:solidFill>
          <a:schemeClr val="bg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3" name="Picture Placeholder 2">
            <a:extLst>
              <a:ext uri="{FF2B5EF4-FFF2-40B4-BE49-F238E27FC236}">
                <a16:creationId xmlns:a16="http://schemas.microsoft.com/office/drawing/2014/main" id="{31DBAAFC-86C6-AD4A-A765-832C511BCBA1}"/>
              </a:ext>
            </a:extLst>
          </p:cNvPr>
          <p:cNvSpPr>
            <a:spLocks noGrp="1"/>
          </p:cNvSpPr>
          <p:nvPr>
            <p:ph type="pic" sz="quarter" idx="13"/>
          </p:nvPr>
        </p:nvSpPr>
        <p:spPr>
          <a:xfrm>
            <a:off x="6089999" y="2318400"/>
            <a:ext cx="5778000" cy="3906000"/>
          </a:xfrm>
          <a:solidFill>
            <a:schemeClr val="bg1">
              <a:lumMod val="95000"/>
            </a:schemeClr>
          </a:solidFill>
        </p:spPr>
        <p:txBody>
          <a:bodyPr/>
          <a:lstStyle>
            <a:lvl1pPr marL="0" indent="0">
              <a:buNone/>
              <a:defRPr/>
            </a:lvl1pPr>
          </a:lstStyle>
          <a:p>
            <a:endParaRPr lang="en-GB" dirty="0"/>
          </a:p>
        </p:txBody>
      </p:sp>
      <p:sp>
        <p:nvSpPr>
          <p:cNvPr id="8" name="TextBox 7">
            <a:extLst>
              <a:ext uri="{FF2B5EF4-FFF2-40B4-BE49-F238E27FC236}">
                <a16:creationId xmlns:a16="http://schemas.microsoft.com/office/drawing/2014/main" id="{EB9DF5D7-A65F-BB40-B682-1D4D8558ED33}"/>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3465172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p>
            <a:fld id="{2987031C-9901-4EF0-9F2F-2A2E1AE069F5}" type="slidenum">
              <a:rPr lang="en-GB" smtClean="0"/>
              <a:t>‹#›</a:t>
            </a:fld>
            <a:endParaRPr lang="en-GB"/>
          </a:p>
        </p:txBody>
      </p:sp>
      <p:sp>
        <p:nvSpPr>
          <p:cNvPr id="8" name="Text Placeholder 7">
            <a:extLst>
              <a:ext uri="{FF2B5EF4-FFF2-40B4-BE49-F238E27FC236}">
                <a16:creationId xmlns:a16="http://schemas.microsoft.com/office/drawing/2014/main" id="{14E34C90-5B76-634C-9EA9-F3936B09497B}"/>
              </a:ext>
            </a:extLst>
          </p:cNvPr>
          <p:cNvSpPr>
            <a:spLocks noGrp="1"/>
          </p:cNvSpPr>
          <p:nvPr>
            <p:ph type="body" sz="quarter" idx="13"/>
          </p:nvPr>
        </p:nvSpPr>
        <p:spPr>
          <a:xfrm>
            <a:off x="324000" y="1223999"/>
            <a:ext cx="7596000" cy="4860000"/>
          </a:xfrm>
        </p:spPr>
        <p:txBody>
          <a:bodyPr numCol="1" spcCol="288000"/>
          <a:lstStyle>
            <a:lvl1pPr>
              <a:spcBef>
                <a:spcPts val="500"/>
              </a:spcBef>
              <a:spcAft>
                <a:spcPts val="1000"/>
              </a:spcAft>
              <a:defRPr/>
            </a:lvl1pPr>
            <a:lvl5pPr indent="-288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TextBox 8">
            <a:extLst>
              <a:ext uri="{FF2B5EF4-FFF2-40B4-BE49-F238E27FC236}">
                <a16:creationId xmlns:a16="http://schemas.microsoft.com/office/drawing/2014/main" id="{261AB5ED-D4D9-0C40-9A3D-4DE1F924FE12}"/>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468243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Text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p>
            <a:fld id="{2987031C-9901-4EF0-9F2F-2A2E1AE069F5}" type="slidenum">
              <a:rPr lang="en-GB" smtClean="0"/>
              <a:t>‹#›</a:t>
            </a:fld>
            <a:endParaRPr lang="en-GB"/>
          </a:p>
        </p:txBody>
      </p:sp>
      <p:sp>
        <p:nvSpPr>
          <p:cNvPr id="8" name="Text Placeholder 7">
            <a:extLst>
              <a:ext uri="{FF2B5EF4-FFF2-40B4-BE49-F238E27FC236}">
                <a16:creationId xmlns:a16="http://schemas.microsoft.com/office/drawing/2014/main" id="{14E34C90-5B76-634C-9EA9-F3936B09497B}"/>
              </a:ext>
            </a:extLst>
          </p:cNvPr>
          <p:cNvSpPr>
            <a:spLocks noGrp="1"/>
          </p:cNvSpPr>
          <p:nvPr>
            <p:ph type="body" sz="quarter" idx="13"/>
          </p:nvPr>
        </p:nvSpPr>
        <p:spPr>
          <a:xfrm>
            <a:off x="324000" y="1223999"/>
            <a:ext cx="7596000" cy="4860000"/>
          </a:xfrm>
        </p:spPr>
        <p:txBody>
          <a:bodyPr numCol="1" spcCol="288000"/>
          <a:lstStyle>
            <a:lvl1pPr marL="288000" indent="-288000">
              <a:spcBef>
                <a:spcPts val="500"/>
              </a:spcBef>
              <a:spcAft>
                <a:spcPts val="1000"/>
              </a:spcAft>
              <a:defRPr sz="3000"/>
            </a:lvl1pPr>
            <a:lvl4pPr marL="180000" indent="-180000">
              <a:spcBef>
                <a:spcPts val="0"/>
              </a:spcBef>
              <a:spcAft>
                <a:spcPts val="500"/>
              </a:spcAft>
              <a:defRPr sz="2000"/>
            </a:lvl4pPr>
            <a:lvl5pPr marL="576000" indent="-288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Box 6">
            <a:extLst>
              <a:ext uri="{FF2B5EF4-FFF2-40B4-BE49-F238E27FC236}">
                <a16:creationId xmlns:a16="http://schemas.microsoft.com/office/drawing/2014/main" id="{4DD44D8D-8ECB-7A4C-A709-836F52699E2E}"/>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447232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llout or Statement">
    <p:bg>
      <p:bgPr>
        <a:solidFill>
          <a:schemeClr val="bg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bg1"/>
                </a:solidFill>
              </a:defRPr>
            </a:lvl1pPr>
          </a:lstStyle>
          <a:p>
            <a:fld id="{2987031C-9901-4EF0-9F2F-2A2E1AE069F5}" type="slidenum">
              <a:rPr lang="en-GB" smtClean="0"/>
              <a:pPr/>
              <a:t>‹#›</a:t>
            </a:fld>
            <a:endParaRPr lang="en-GB"/>
          </a:p>
        </p:txBody>
      </p:sp>
      <p:cxnSp>
        <p:nvCxnSpPr>
          <p:cNvPr id="7" name="Straight Connector 6">
            <a:extLst>
              <a:ext uri="{FF2B5EF4-FFF2-40B4-BE49-F238E27FC236}">
                <a16:creationId xmlns:a16="http://schemas.microsoft.com/office/drawing/2014/main" id="{55FA48F5-F95E-F449-A67A-4E87364237D5}"/>
              </a:ext>
            </a:extLst>
          </p:cNvPr>
          <p:cNvCxnSpPr/>
          <p:nvPr userDrawn="1"/>
        </p:nvCxnSpPr>
        <p:spPr>
          <a:xfrm>
            <a:off x="324000" y="1260000"/>
            <a:ext cx="759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7C6666F-B809-F34E-83C2-46549C97B90C}"/>
              </a:ext>
            </a:extLst>
          </p:cNvPr>
          <p:cNvSpPr>
            <a:spLocks noGrp="1"/>
          </p:cNvSpPr>
          <p:nvPr>
            <p:ph type="body" sz="quarter" idx="13" hasCustomPrompt="1"/>
          </p:nvPr>
        </p:nvSpPr>
        <p:spPr>
          <a:xfrm>
            <a:off x="323999" y="1296000"/>
            <a:ext cx="7596000" cy="4560888"/>
          </a:xfrm>
        </p:spPr>
        <p:txBody>
          <a:bodyPr/>
          <a:lstStyle>
            <a:lvl1pPr marL="0" indent="0">
              <a:spcAft>
                <a:spcPts val="1000"/>
              </a:spcAft>
              <a:buNone/>
              <a:tabLst>
                <a:tab pos="176213" algn="l"/>
              </a:tabLst>
              <a:defRPr lang="en-GB" sz="3000" b="1" dirty="0" smtClean="0">
                <a:solidFill>
                  <a:schemeClr val="bg1"/>
                </a:solidFill>
                <a:latin typeface="+mj-lt"/>
              </a:defRPr>
            </a:lvl1pPr>
            <a:lvl2pPr>
              <a:defRPr b="0">
                <a:solidFill>
                  <a:schemeClr val="bg1"/>
                </a:solidFill>
                <a:latin typeface="+mn-lt"/>
              </a:defRPr>
            </a:lvl2pPr>
          </a:lstStyle>
          <a:p>
            <a:pPr lvl="0"/>
            <a:r>
              <a:rPr lang="en-GB" dirty="0"/>
              <a:t>“	Add </a:t>
            </a:r>
            <a:r>
              <a:rPr lang="en-GB" dirty="0" err="1"/>
              <a:t>pullout</a:t>
            </a:r>
            <a:r>
              <a:rPr lang="en-GB" dirty="0"/>
              <a:t> quote or fact”</a:t>
            </a:r>
          </a:p>
          <a:p>
            <a:pPr lvl="1"/>
            <a:r>
              <a:rPr lang="en-GB" dirty="0"/>
              <a:t>Second level</a:t>
            </a:r>
          </a:p>
        </p:txBody>
      </p:sp>
      <p:sp>
        <p:nvSpPr>
          <p:cNvPr id="12" name="TextBox 11">
            <a:extLst>
              <a:ext uri="{FF2B5EF4-FFF2-40B4-BE49-F238E27FC236}">
                <a16:creationId xmlns:a16="http://schemas.microsoft.com/office/drawing/2014/main" id="{69330D62-B85E-4142-A75E-1E04D726549B}"/>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
        <p:nvSpPr>
          <p:cNvPr id="13" name="Footer Placeholder 4">
            <a:extLst>
              <a:ext uri="{FF2B5EF4-FFF2-40B4-BE49-F238E27FC236}">
                <a16:creationId xmlns:a16="http://schemas.microsoft.com/office/drawing/2014/main" id="{329C5556-DC37-A343-889A-534923949DD3}"/>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bg1"/>
                </a:solidFill>
              </a:defRPr>
            </a:lvl1pPr>
          </a:lstStyle>
          <a:p>
            <a:r>
              <a:rPr lang="en-GB"/>
              <a:t>Presentation title</a:t>
            </a:r>
            <a:endParaRPr lang="en-GB" dirty="0"/>
          </a:p>
        </p:txBody>
      </p:sp>
    </p:spTree>
    <p:extLst>
      <p:ext uri="{BB962C8B-B14F-4D97-AF65-F5344CB8AC3E}">
        <p14:creationId xmlns:p14="http://schemas.microsoft.com/office/powerpoint/2010/main" val="1424254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 Text Right">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tx1"/>
                </a:solidFill>
              </a:defRPr>
            </a:lvl1pPr>
          </a:lstStyle>
          <a:p>
            <a:fld id="{2987031C-9901-4EF0-9F2F-2A2E1AE069F5}" type="slidenum">
              <a:rPr lang="en-GB" smtClean="0"/>
              <a:pPr/>
              <a:t>‹#›</a:t>
            </a:fld>
            <a:endParaRPr lang="en-GB"/>
          </a:p>
        </p:txBody>
      </p:sp>
      <p:sp>
        <p:nvSpPr>
          <p:cNvPr id="8" name="Text Placeholder 7">
            <a:extLst>
              <a:ext uri="{FF2B5EF4-FFF2-40B4-BE49-F238E27FC236}">
                <a16:creationId xmlns:a16="http://schemas.microsoft.com/office/drawing/2014/main" id="{B19EC4DB-4465-564B-ABC6-584C8D982335}"/>
              </a:ext>
            </a:extLst>
          </p:cNvPr>
          <p:cNvSpPr>
            <a:spLocks noGrp="1"/>
          </p:cNvSpPr>
          <p:nvPr>
            <p:ph type="body" sz="quarter" idx="15"/>
          </p:nvPr>
        </p:nvSpPr>
        <p:spPr>
          <a:xfrm>
            <a:off x="8208000" y="1260475"/>
            <a:ext cx="3660151" cy="4949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11">
            <a:extLst>
              <a:ext uri="{FF2B5EF4-FFF2-40B4-BE49-F238E27FC236}">
                <a16:creationId xmlns:a16="http://schemas.microsoft.com/office/drawing/2014/main" id="{586B5653-247B-6F4C-B7A6-2510ADC6F0EC}"/>
              </a:ext>
            </a:extLst>
          </p:cNvPr>
          <p:cNvSpPr>
            <a:spLocks noGrp="1"/>
          </p:cNvSpPr>
          <p:nvPr>
            <p:ph sz="quarter" idx="17" hasCustomPrompt="1"/>
          </p:nvPr>
        </p:nvSpPr>
        <p:spPr>
          <a:xfrm>
            <a:off x="323850" y="1260300"/>
            <a:ext cx="7596188" cy="4950000"/>
          </a:xfrm>
        </p:spPr>
        <p:txBody>
          <a:bodyPr/>
          <a:lstStyle>
            <a:lvl1pPr marL="0" indent="0">
              <a:buNone/>
              <a:defRPr/>
            </a:lvl1pPr>
          </a:lstStyle>
          <a:p>
            <a:pPr lvl="0"/>
            <a:r>
              <a:rPr lang="en-GB" dirty="0"/>
              <a:t>Add content</a:t>
            </a:r>
          </a:p>
        </p:txBody>
      </p:sp>
      <p:sp>
        <p:nvSpPr>
          <p:cNvPr id="14" name="Content Placeholder 11">
            <a:extLst>
              <a:ext uri="{FF2B5EF4-FFF2-40B4-BE49-F238E27FC236}">
                <a16:creationId xmlns:a16="http://schemas.microsoft.com/office/drawing/2014/main" id="{BE4F0786-54FD-6D49-A748-C4FDB6C01E40}"/>
              </a:ext>
            </a:extLst>
          </p:cNvPr>
          <p:cNvSpPr>
            <a:spLocks noGrp="1"/>
          </p:cNvSpPr>
          <p:nvPr>
            <p:ph sz="quarter" idx="18" hasCustomPrompt="1"/>
          </p:nvPr>
        </p:nvSpPr>
        <p:spPr>
          <a:xfrm>
            <a:off x="4269000" y="1260300"/>
            <a:ext cx="3648075" cy="4950000"/>
          </a:xfrm>
        </p:spPr>
        <p:txBody>
          <a:bodyPr/>
          <a:lstStyle>
            <a:lvl1pPr marL="0" indent="0">
              <a:buNone/>
              <a:defRPr/>
            </a:lvl1pPr>
          </a:lstStyle>
          <a:p>
            <a:pPr lvl="0"/>
            <a:r>
              <a:rPr lang="en-GB" dirty="0"/>
              <a:t>Add content</a:t>
            </a:r>
          </a:p>
        </p:txBody>
      </p:sp>
      <p:sp>
        <p:nvSpPr>
          <p:cNvPr id="15" name="TextBox 14">
            <a:extLst>
              <a:ext uri="{FF2B5EF4-FFF2-40B4-BE49-F238E27FC236}">
                <a16:creationId xmlns:a16="http://schemas.microsoft.com/office/drawing/2014/main" id="{C615F6D4-A8E9-304C-88AD-E74B2AC9A89F}"/>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
        <p:nvSpPr>
          <p:cNvPr id="16" name="Footer Placeholder 4">
            <a:extLst>
              <a:ext uri="{FF2B5EF4-FFF2-40B4-BE49-F238E27FC236}">
                <a16:creationId xmlns:a16="http://schemas.microsoft.com/office/drawing/2014/main" id="{CA55B5E3-A309-EB43-8193-1C648D07DE79}"/>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Tree>
    <p:extLst>
      <p:ext uri="{BB962C8B-B14F-4D97-AF65-F5344CB8AC3E}">
        <p14:creationId xmlns:p14="http://schemas.microsoft.com/office/powerpoint/2010/main" val="999814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 Text Left">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tx1"/>
                </a:solidFill>
              </a:defRPr>
            </a:lvl1pPr>
          </a:lstStyle>
          <a:p>
            <a:fld id="{2987031C-9901-4EF0-9F2F-2A2E1AE069F5}" type="slidenum">
              <a:rPr lang="en-GB" smtClean="0"/>
              <a:pPr/>
              <a:t>‹#›</a:t>
            </a:fld>
            <a:endParaRPr lang="en-GB"/>
          </a:p>
        </p:txBody>
      </p:sp>
      <p:sp>
        <p:nvSpPr>
          <p:cNvPr id="8" name="Text Placeholder 7">
            <a:extLst>
              <a:ext uri="{FF2B5EF4-FFF2-40B4-BE49-F238E27FC236}">
                <a16:creationId xmlns:a16="http://schemas.microsoft.com/office/drawing/2014/main" id="{B19EC4DB-4465-564B-ABC6-584C8D982335}"/>
              </a:ext>
            </a:extLst>
          </p:cNvPr>
          <p:cNvSpPr>
            <a:spLocks noGrp="1"/>
          </p:cNvSpPr>
          <p:nvPr>
            <p:ph type="body" sz="quarter" idx="15"/>
          </p:nvPr>
        </p:nvSpPr>
        <p:spPr>
          <a:xfrm>
            <a:off x="323849" y="1260475"/>
            <a:ext cx="3660151" cy="49498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Content Placeholder 11">
            <a:extLst>
              <a:ext uri="{FF2B5EF4-FFF2-40B4-BE49-F238E27FC236}">
                <a16:creationId xmlns:a16="http://schemas.microsoft.com/office/drawing/2014/main" id="{4FBF2011-D452-5546-8550-A1A4A7F62AEA}"/>
              </a:ext>
            </a:extLst>
          </p:cNvPr>
          <p:cNvSpPr>
            <a:spLocks noGrp="1"/>
          </p:cNvSpPr>
          <p:nvPr>
            <p:ph sz="quarter" idx="17" hasCustomPrompt="1"/>
          </p:nvPr>
        </p:nvSpPr>
        <p:spPr>
          <a:xfrm>
            <a:off x="4274926" y="1272918"/>
            <a:ext cx="7596188" cy="4950000"/>
          </a:xfrm>
        </p:spPr>
        <p:txBody>
          <a:bodyPr/>
          <a:lstStyle>
            <a:lvl1pPr marL="0" indent="0">
              <a:buNone/>
              <a:defRPr/>
            </a:lvl1pPr>
          </a:lstStyle>
          <a:p>
            <a:pPr lvl="0"/>
            <a:r>
              <a:rPr lang="en-GB" dirty="0"/>
              <a:t>Add content</a:t>
            </a:r>
          </a:p>
        </p:txBody>
      </p:sp>
      <p:sp>
        <p:nvSpPr>
          <p:cNvPr id="10" name="Content Placeholder 11">
            <a:extLst>
              <a:ext uri="{FF2B5EF4-FFF2-40B4-BE49-F238E27FC236}">
                <a16:creationId xmlns:a16="http://schemas.microsoft.com/office/drawing/2014/main" id="{78C93D45-DA0E-BF49-AE04-E6E405C922F5}"/>
              </a:ext>
            </a:extLst>
          </p:cNvPr>
          <p:cNvSpPr>
            <a:spLocks noGrp="1"/>
          </p:cNvSpPr>
          <p:nvPr>
            <p:ph sz="quarter" idx="18" hasCustomPrompt="1"/>
          </p:nvPr>
        </p:nvSpPr>
        <p:spPr>
          <a:xfrm>
            <a:off x="4265402" y="1272918"/>
            <a:ext cx="3648075" cy="4950000"/>
          </a:xfrm>
        </p:spPr>
        <p:txBody>
          <a:bodyPr/>
          <a:lstStyle>
            <a:lvl1pPr marL="0" indent="0">
              <a:buNone/>
              <a:defRPr/>
            </a:lvl1pPr>
          </a:lstStyle>
          <a:p>
            <a:pPr lvl="0"/>
            <a:r>
              <a:rPr lang="en-GB" dirty="0"/>
              <a:t>Add content</a:t>
            </a:r>
          </a:p>
        </p:txBody>
      </p:sp>
      <p:sp>
        <p:nvSpPr>
          <p:cNvPr id="11" name="TextBox 10">
            <a:extLst>
              <a:ext uri="{FF2B5EF4-FFF2-40B4-BE49-F238E27FC236}">
                <a16:creationId xmlns:a16="http://schemas.microsoft.com/office/drawing/2014/main" id="{A08B0208-82DF-FE48-8712-D2BF9D499DB6}"/>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
        <p:nvSpPr>
          <p:cNvPr id="12" name="Footer Placeholder 4">
            <a:extLst>
              <a:ext uri="{FF2B5EF4-FFF2-40B4-BE49-F238E27FC236}">
                <a16:creationId xmlns:a16="http://schemas.microsoft.com/office/drawing/2014/main" id="{B58F480A-4EB8-3D42-B4A4-ED9A574CF3BE}"/>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Tree>
    <p:extLst>
      <p:ext uri="{BB962C8B-B14F-4D97-AF65-F5344CB8AC3E}">
        <p14:creationId xmlns:p14="http://schemas.microsoft.com/office/powerpoint/2010/main" val="3087815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Only">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tx1"/>
                </a:solidFill>
              </a:defRPr>
            </a:lvl1pPr>
          </a:lstStyle>
          <a:p>
            <a:fld id="{2987031C-9901-4EF0-9F2F-2A2E1AE069F5}" type="slidenum">
              <a:rPr lang="en-GB" smtClean="0"/>
              <a:pPr/>
              <a:t>‹#›</a:t>
            </a:fld>
            <a:endParaRPr lang="en-GB"/>
          </a:p>
        </p:txBody>
      </p:sp>
      <p:sp>
        <p:nvSpPr>
          <p:cNvPr id="3" name="Picture Placeholder 2">
            <a:extLst>
              <a:ext uri="{FF2B5EF4-FFF2-40B4-BE49-F238E27FC236}">
                <a16:creationId xmlns:a16="http://schemas.microsoft.com/office/drawing/2014/main" id="{3AE7A02D-4B67-2E46-824F-75F75A628A06}"/>
              </a:ext>
            </a:extLst>
          </p:cNvPr>
          <p:cNvSpPr>
            <a:spLocks noGrp="1"/>
          </p:cNvSpPr>
          <p:nvPr>
            <p:ph type="pic" sz="quarter" idx="14"/>
          </p:nvPr>
        </p:nvSpPr>
        <p:spPr>
          <a:xfrm>
            <a:off x="323999" y="324000"/>
            <a:ext cx="11545200" cy="5886000"/>
          </a:xfrm>
        </p:spPr>
        <p:txBody>
          <a:bodyPr/>
          <a:lstStyle>
            <a:lvl1pPr marL="0" indent="0">
              <a:buNone/>
              <a:defRPr/>
            </a:lvl1pPr>
          </a:lstStyle>
          <a:p>
            <a:endParaRPr lang="en-GB" dirty="0"/>
          </a:p>
        </p:txBody>
      </p:sp>
      <p:sp>
        <p:nvSpPr>
          <p:cNvPr id="7" name="TextBox 6">
            <a:extLst>
              <a:ext uri="{FF2B5EF4-FFF2-40B4-BE49-F238E27FC236}">
                <a16:creationId xmlns:a16="http://schemas.microsoft.com/office/drawing/2014/main" id="{A06938DA-B81E-194D-B946-FE34DDBA95E3}"/>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
        <p:nvSpPr>
          <p:cNvPr id="9" name="Footer Placeholder 4">
            <a:extLst>
              <a:ext uri="{FF2B5EF4-FFF2-40B4-BE49-F238E27FC236}">
                <a16:creationId xmlns:a16="http://schemas.microsoft.com/office/drawing/2014/main" id="{6B25E5C4-A64B-BC41-B4E9-728278108889}"/>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Tree>
    <p:extLst>
      <p:ext uri="{BB962C8B-B14F-4D97-AF65-F5344CB8AC3E}">
        <p14:creationId xmlns:p14="http://schemas.microsoft.com/office/powerpoint/2010/main" val="2288725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23D09D-8DB0-7649-9F5F-1604580C22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
        <p:nvSpPr>
          <p:cNvPr id="8" name="TextBox 7">
            <a:extLst>
              <a:ext uri="{FF2B5EF4-FFF2-40B4-BE49-F238E27FC236}">
                <a16:creationId xmlns:a16="http://schemas.microsoft.com/office/drawing/2014/main" id="{E1ACF111-2B15-3941-9C86-55179E8F03A2}"/>
              </a:ext>
            </a:extLst>
          </p:cNvPr>
          <p:cNvSpPr txBox="1"/>
          <p:nvPr userDrawn="1"/>
        </p:nvSpPr>
        <p:spPr>
          <a:xfrm>
            <a:off x="347730" y="1184856"/>
            <a:ext cx="3636000" cy="720000"/>
          </a:xfrm>
          <a:prstGeom prst="rect">
            <a:avLst/>
          </a:prstGeom>
          <a:noFill/>
        </p:spPr>
        <p:txBody>
          <a:bodyPr wrap="square" lIns="0" tIns="0" rIns="0" bIns="0" rtlCol="0">
            <a:noAutofit/>
          </a:bodyPr>
          <a:lstStyle/>
          <a:p>
            <a:r>
              <a:rPr lang="en-GB" sz="4500" b="1" dirty="0">
                <a:solidFill>
                  <a:schemeClr val="bg1"/>
                </a:solidFill>
                <a:latin typeface="+mj-lt"/>
              </a:rPr>
              <a:t>Thank you!</a:t>
            </a:r>
          </a:p>
        </p:txBody>
      </p:sp>
      <p:sp>
        <p:nvSpPr>
          <p:cNvPr id="9" name="TextBox 8">
            <a:extLst>
              <a:ext uri="{FF2B5EF4-FFF2-40B4-BE49-F238E27FC236}">
                <a16:creationId xmlns:a16="http://schemas.microsoft.com/office/drawing/2014/main" id="{EC19BDC4-5E78-344A-B818-82367CCDED7C}"/>
              </a:ext>
            </a:extLst>
          </p:cNvPr>
          <p:cNvSpPr txBox="1"/>
          <p:nvPr userDrawn="1"/>
        </p:nvSpPr>
        <p:spPr>
          <a:xfrm>
            <a:off x="324001" y="1890000"/>
            <a:ext cx="3659730" cy="504000"/>
          </a:xfrm>
          <a:prstGeom prst="rect">
            <a:avLst/>
          </a:prstGeom>
          <a:noFill/>
        </p:spPr>
        <p:txBody>
          <a:bodyPr wrap="square" lIns="0" tIns="0" rIns="0" bIns="0" rtlCol="0">
            <a:noAutofit/>
          </a:bodyPr>
          <a:lstStyle/>
          <a:p>
            <a:r>
              <a:rPr lang="en-GB" sz="2500" b="1" dirty="0" err="1">
                <a:solidFill>
                  <a:schemeClr val="tx1"/>
                </a:solidFill>
                <a:latin typeface="+mn-lt"/>
              </a:rPr>
              <a:t>ntu.ac.uk</a:t>
            </a:r>
            <a:endParaRPr lang="en-GB" sz="2500" b="1" dirty="0">
              <a:solidFill>
                <a:schemeClr val="tx1"/>
              </a:solidFill>
              <a:latin typeface="+mn-lt"/>
            </a:endParaRPr>
          </a:p>
        </p:txBody>
      </p:sp>
    </p:spTree>
    <p:extLst>
      <p:ext uri="{BB962C8B-B14F-4D97-AF65-F5344CB8AC3E}">
        <p14:creationId xmlns:p14="http://schemas.microsoft.com/office/powerpoint/2010/main" val="3025205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School/Dept – Pink">
    <p:bg>
      <p:bgPr>
        <a:solidFill>
          <a:schemeClr val="bg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A95DA28-5082-4466-8610-52F8C0DC1E32}"/>
              </a:ext>
            </a:extLst>
          </p:cNvPr>
          <p:cNvSpPr>
            <a:spLocks noGrp="1"/>
          </p:cNvSpPr>
          <p:nvPr>
            <p:ph type="subTitle" idx="1" hasCustomPrompt="1"/>
          </p:nvPr>
        </p:nvSpPr>
        <p:spPr>
          <a:xfrm>
            <a:off x="344393" y="2664000"/>
            <a:ext cx="7503607" cy="540000"/>
          </a:xfrm>
        </p:spPr>
        <p:txBody>
          <a:bodyPr lIns="0" tIns="0" rIns="0" bIns="0">
            <a:no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a:t>
            </a:r>
            <a:endParaRPr lang="en-GB" dirty="0"/>
          </a:p>
        </p:txBody>
      </p:sp>
      <p:pic>
        <p:nvPicPr>
          <p:cNvPr id="8" name="Picture 7">
            <a:extLst>
              <a:ext uri="{FF2B5EF4-FFF2-40B4-BE49-F238E27FC236}">
                <a16:creationId xmlns:a16="http://schemas.microsoft.com/office/drawing/2014/main" id="{EAD84A32-8CF7-0049-A245-A2495A258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
        <p:nvSpPr>
          <p:cNvPr id="11" name="Text Placeholder 10">
            <a:extLst>
              <a:ext uri="{FF2B5EF4-FFF2-40B4-BE49-F238E27FC236}">
                <a16:creationId xmlns:a16="http://schemas.microsoft.com/office/drawing/2014/main" id="{6D35024E-B893-6F4F-BC39-A12ABB859998}"/>
              </a:ext>
            </a:extLst>
          </p:cNvPr>
          <p:cNvSpPr>
            <a:spLocks noGrp="1"/>
          </p:cNvSpPr>
          <p:nvPr>
            <p:ph type="body" sz="quarter" idx="13" hasCustomPrompt="1"/>
          </p:nvPr>
        </p:nvSpPr>
        <p:spPr>
          <a:xfrm>
            <a:off x="324000" y="324000"/>
            <a:ext cx="3600000" cy="216000"/>
          </a:xfrm>
        </p:spPr>
        <p:txBody>
          <a:bodyPr lIns="0" tIns="0" rIns="0" bIns="0">
            <a:noAutofit/>
          </a:bodyPr>
          <a:lstStyle>
            <a:lvl1pPr marL="0" indent="0">
              <a:buNone/>
              <a:defRPr sz="15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School/Department name</a:t>
            </a:r>
          </a:p>
        </p:txBody>
      </p:sp>
      <p:cxnSp>
        <p:nvCxnSpPr>
          <p:cNvPr id="13" name="Straight Connector 12">
            <a:extLst>
              <a:ext uri="{FF2B5EF4-FFF2-40B4-BE49-F238E27FC236}">
                <a16:creationId xmlns:a16="http://schemas.microsoft.com/office/drawing/2014/main" id="{00BB5783-DC9F-0347-A2E3-6B93EA160538}"/>
              </a:ext>
            </a:extLst>
          </p:cNvPr>
          <p:cNvCxnSpPr/>
          <p:nvPr userDrawn="1"/>
        </p:nvCxnSpPr>
        <p:spPr>
          <a:xfrm>
            <a:off x="324000" y="612000"/>
            <a:ext cx="25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D0B284BF-2AAD-0A47-9DF9-0F3F421F43D8}"/>
              </a:ext>
            </a:extLst>
          </p:cNvPr>
          <p:cNvSpPr>
            <a:spLocks noGrp="1"/>
          </p:cNvSpPr>
          <p:nvPr>
            <p:ph type="ctrTitle" hasCustomPrompt="1"/>
          </p:nvPr>
        </p:nvSpPr>
        <p:spPr>
          <a:xfrm>
            <a:off x="324001" y="1224000"/>
            <a:ext cx="7523999" cy="1243488"/>
          </a:xfrm>
        </p:spPr>
        <p:txBody>
          <a:bodyPr lIns="0" tIns="0" rIns="0" bIns="0" anchor="b">
            <a:noAutofit/>
          </a:bodyPr>
          <a:lstStyle>
            <a:lvl1pPr algn="l">
              <a:lnSpc>
                <a:spcPts val="4700"/>
              </a:lnSpc>
              <a:defRPr sz="4500" b="1">
                <a:solidFill>
                  <a:schemeClr val="bg1"/>
                </a:solidFill>
              </a:defRPr>
            </a:lvl1pPr>
          </a:lstStyle>
          <a:p>
            <a:r>
              <a:rPr lang="en-US" dirty="0"/>
              <a:t>Presentation Title maximum two lines</a:t>
            </a:r>
            <a:endParaRPr lang="en-GB" dirty="0"/>
          </a:p>
        </p:txBody>
      </p:sp>
    </p:spTree>
    <p:extLst>
      <p:ext uri="{BB962C8B-B14F-4D97-AF65-F5344CB8AC3E}">
        <p14:creationId xmlns:p14="http://schemas.microsoft.com/office/powerpoint/2010/main" val="4201215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u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A997A-29B3-4A30-84B9-9B95E3A7A2E9}"/>
              </a:ext>
            </a:extLst>
          </p:cNvPr>
          <p:cNvSpPr>
            <a:spLocks noGrp="1"/>
          </p:cNvSpPr>
          <p:nvPr>
            <p:ph type="ctrTitle" hasCustomPrompt="1"/>
          </p:nvPr>
        </p:nvSpPr>
        <p:spPr>
          <a:xfrm>
            <a:off x="324001" y="1224000"/>
            <a:ext cx="7523999" cy="1243488"/>
          </a:xfrm>
        </p:spPr>
        <p:txBody>
          <a:bodyPr lIns="0" tIns="0" rIns="0" bIns="0" anchor="b">
            <a:noAutofit/>
          </a:bodyPr>
          <a:lstStyle>
            <a:lvl1pPr algn="l">
              <a:lnSpc>
                <a:spcPts val="4700"/>
              </a:lnSpc>
              <a:defRPr sz="4500" b="1">
                <a:solidFill>
                  <a:schemeClr val="bg1"/>
                </a:solidFill>
              </a:defRPr>
            </a:lvl1pPr>
          </a:lstStyle>
          <a:p>
            <a:r>
              <a:rPr lang="en-US" dirty="0"/>
              <a:t>Presentation Title maximum two lines</a:t>
            </a:r>
            <a:endParaRPr lang="en-GB" dirty="0"/>
          </a:p>
        </p:txBody>
      </p:sp>
      <p:sp>
        <p:nvSpPr>
          <p:cNvPr id="3" name="Subtitle 2">
            <a:extLst>
              <a:ext uri="{FF2B5EF4-FFF2-40B4-BE49-F238E27FC236}">
                <a16:creationId xmlns:a16="http://schemas.microsoft.com/office/drawing/2014/main" id="{BA95DA28-5082-4466-8610-52F8C0DC1E32}"/>
              </a:ext>
            </a:extLst>
          </p:cNvPr>
          <p:cNvSpPr>
            <a:spLocks noGrp="1"/>
          </p:cNvSpPr>
          <p:nvPr>
            <p:ph type="subTitle" idx="1" hasCustomPrompt="1"/>
          </p:nvPr>
        </p:nvSpPr>
        <p:spPr>
          <a:xfrm>
            <a:off x="344393" y="2664000"/>
            <a:ext cx="7503607" cy="540000"/>
          </a:xfrm>
        </p:spPr>
        <p:txBody>
          <a:bodyPr lIns="0" tIns="0" rIns="0" bIns="0">
            <a:noAutofit/>
          </a:bodyPr>
          <a:lstStyle>
            <a:lvl1pPr marL="0" indent="0" algn="l">
              <a:buNone/>
              <a:defRPr sz="25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a:t>
            </a:r>
            <a:endParaRPr lang="en-GB" dirty="0"/>
          </a:p>
        </p:txBody>
      </p:sp>
      <p:pic>
        <p:nvPicPr>
          <p:cNvPr id="8" name="Picture 7">
            <a:extLst>
              <a:ext uri="{FF2B5EF4-FFF2-40B4-BE49-F238E27FC236}">
                <a16:creationId xmlns:a16="http://schemas.microsoft.com/office/drawing/2014/main" id="{EAD84A32-8CF7-0049-A245-A2495A258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Tree>
    <p:extLst>
      <p:ext uri="{BB962C8B-B14F-4D97-AF65-F5344CB8AC3E}">
        <p14:creationId xmlns:p14="http://schemas.microsoft.com/office/powerpoint/2010/main" val="1325077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 Blue">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lvl1pPr>
              <a:defRPr>
                <a:solidFill>
                  <a:schemeClr val="bg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dirty="0"/>
          </a:p>
        </p:txBody>
      </p:sp>
      <p:sp>
        <p:nvSpPr>
          <p:cNvPr id="9" name="TextBox 8">
            <a:extLst>
              <a:ext uri="{FF2B5EF4-FFF2-40B4-BE49-F238E27FC236}">
                <a16:creationId xmlns:a16="http://schemas.microsoft.com/office/drawing/2014/main" id="{06011D95-32D0-814C-9A48-F7B44C407708}"/>
              </a:ext>
            </a:extLst>
          </p:cNvPr>
          <p:cNvSpPr txBox="1"/>
          <p:nvPr userDrawn="1"/>
        </p:nvSpPr>
        <p:spPr>
          <a:xfrm>
            <a:off x="324000" y="1224000"/>
            <a:ext cx="3670479" cy="396000"/>
          </a:xfrm>
          <a:prstGeom prst="rect">
            <a:avLst/>
          </a:prstGeom>
          <a:noFill/>
        </p:spPr>
        <p:txBody>
          <a:bodyPr wrap="square" lIns="0" tIns="0" rIns="0" bIns="0" rtlCol="0">
            <a:noAutofit/>
          </a:bodyPr>
          <a:lstStyle/>
          <a:p>
            <a:r>
              <a:rPr lang="en-GB" sz="2500" b="1" dirty="0">
                <a:solidFill>
                  <a:schemeClr val="bg1"/>
                </a:solidFill>
                <a:latin typeface="+mj-lt"/>
              </a:rPr>
              <a:t>Contents</a:t>
            </a:r>
          </a:p>
        </p:txBody>
      </p:sp>
      <p:sp>
        <p:nvSpPr>
          <p:cNvPr id="11" name="Text Placeholder 10">
            <a:extLst>
              <a:ext uri="{FF2B5EF4-FFF2-40B4-BE49-F238E27FC236}">
                <a16:creationId xmlns:a16="http://schemas.microsoft.com/office/drawing/2014/main" id="{76E290D6-7C7C-2546-9617-67F3725528B9}"/>
              </a:ext>
            </a:extLst>
          </p:cNvPr>
          <p:cNvSpPr>
            <a:spLocks noGrp="1"/>
          </p:cNvSpPr>
          <p:nvPr>
            <p:ph type="body" sz="quarter" idx="13" hasCustomPrompt="1"/>
          </p:nvPr>
        </p:nvSpPr>
        <p:spPr>
          <a:xfrm>
            <a:off x="323850" y="1825625"/>
            <a:ext cx="11545350" cy="4351338"/>
          </a:xfrm>
        </p:spPr>
        <p:txBody>
          <a:bodyPr numCol="2" spcCol="180000"/>
          <a:lstStyle>
            <a:lvl1pPr marL="0" indent="0">
              <a:spcBef>
                <a:spcPts val="1500"/>
              </a:spcBef>
              <a:spcAft>
                <a:spcPts val="1000"/>
              </a:spcAft>
              <a:buFont typeface="+mj-lt"/>
              <a:buNone/>
              <a:defRPr b="1">
                <a:solidFill>
                  <a:schemeClr val="bg2"/>
                </a:solidFill>
                <a:latin typeface="+mj-lt"/>
              </a:defRPr>
            </a:lvl1pPr>
          </a:lstStyle>
          <a:p>
            <a:pPr lvl="0"/>
            <a:r>
              <a:rPr lang="en-GB" dirty="0"/>
              <a:t>1	Section title</a:t>
            </a:r>
          </a:p>
        </p:txBody>
      </p:sp>
      <p:sp>
        <p:nvSpPr>
          <p:cNvPr id="13" name="TextBox 12">
            <a:extLst>
              <a:ext uri="{FF2B5EF4-FFF2-40B4-BE49-F238E27FC236}">
                <a16:creationId xmlns:a16="http://schemas.microsoft.com/office/drawing/2014/main" id="{7546A7A3-BC67-F048-95F5-AFC6279852FA}"/>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16827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 White">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lvl1pPr>
              <a:defRPr>
                <a:solidFill>
                  <a:schemeClr val="tx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lvl1pPr>
              <a:defRPr>
                <a:solidFill>
                  <a:schemeClr val="tx1"/>
                </a:solidFill>
              </a:defRPr>
            </a:lvl1pPr>
          </a:lstStyle>
          <a:p>
            <a:fld id="{2987031C-9901-4EF0-9F2F-2A2E1AE069F5}" type="slidenum">
              <a:rPr lang="en-GB" smtClean="0"/>
              <a:pPr/>
              <a:t>‹#›</a:t>
            </a:fld>
            <a:endParaRPr lang="en-GB" dirty="0"/>
          </a:p>
        </p:txBody>
      </p:sp>
      <p:sp>
        <p:nvSpPr>
          <p:cNvPr id="9" name="TextBox 8">
            <a:extLst>
              <a:ext uri="{FF2B5EF4-FFF2-40B4-BE49-F238E27FC236}">
                <a16:creationId xmlns:a16="http://schemas.microsoft.com/office/drawing/2014/main" id="{06011D95-32D0-814C-9A48-F7B44C407708}"/>
              </a:ext>
            </a:extLst>
          </p:cNvPr>
          <p:cNvSpPr txBox="1"/>
          <p:nvPr userDrawn="1"/>
        </p:nvSpPr>
        <p:spPr>
          <a:xfrm>
            <a:off x="324000" y="1224000"/>
            <a:ext cx="3670479" cy="396000"/>
          </a:xfrm>
          <a:prstGeom prst="rect">
            <a:avLst/>
          </a:prstGeom>
          <a:noFill/>
        </p:spPr>
        <p:txBody>
          <a:bodyPr wrap="square" lIns="0" tIns="0" rIns="0" bIns="0" rtlCol="0">
            <a:noAutofit/>
          </a:bodyPr>
          <a:lstStyle/>
          <a:p>
            <a:r>
              <a:rPr lang="en-GB" sz="2500" b="1" dirty="0">
                <a:solidFill>
                  <a:schemeClr val="tx1"/>
                </a:solidFill>
                <a:latin typeface="+mj-lt"/>
              </a:rPr>
              <a:t>Contents</a:t>
            </a:r>
          </a:p>
        </p:txBody>
      </p:sp>
      <p:sp>
        <p:nvSpPr>
          <p:cNvPr id="11" name="Text Placeholder 10">
            <a:extLst>
              <a:ext uri="{FF2B5EF4-FFF2-40B4-BE49-F238E27FC236}">
                <a16:creationId xmlns:a16="http://schemas.microsoft.com/office/drawing/2014/main" id="{76E290D6-7C7C-2546-9617-67F3725528B9}"/>
              </a:ext>
            </a:extLst>
          </p:cNvPr>
          <p:cNvSpPr>
            <a:spLocks noGrp="1"/>
          </p:cNvSpPr>
          <p:nvPr>
            <p:ph type="body" sz="quarter" idx="13" hasCustomPrompt="1"/>
          </p:nvPr>
        </p:nvSpPr>
        <p:spPr>
          <a:xfrm>
            <a:off x="323850" y="1825625"/>
            <a:ext cx="11545350" cy="4351338"/>
          </a:xfrm>
        </p:spPr>
        <p:txBody>
          <a:bodyPr numCol="2" spcCol="180000"/>
          <a:lstStyle>
            <a:lvl1pPr marL="0" indent="0">
              <a:spcBef>
                <a:spcPts val="1500"/>
              </a:spcBef>
              <a:spcAft>
                <a:spcPts val="1000"/>
              </a:spcAft>
              <a:buFont typeface="+mj-lt"/>
              <a:buNone/>
              <a:defRPr b="1">
                <a:solidFill>
                  <a:schemeClr val="bg2"/>
                </a:solidFill>
                <a:latin typeface="+mj-lt"/>
              </a:defRPr>
            </a:lvl1pPr>
          </a:lstStyle>
          <a:p>
            <a:pPr lvl="0"/>
            <a:r>
              <a:rPr lang="en-GB" dirty="0"/>
              <a:t>1	Section title</a:t>
            </a:r>
          </a:p>
        </p:txBody>
      </p:sp>
      <p:sp>
        <p:nvSpPr>
          <p:cNvPr id="7" name="TextBox 6">
            <a:extLst>
              <a:ext uri="{FF2B5EF4-FFF2-40B4-BE49-F238E27FC236}">
                <a16:creationId xmlns:a16="http://schemas.microsoft.com/office/drawing/2014/main" id="{EF2BDF74-B5F5-7440-9AF9-FA6126BAF386}"/>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2257939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 Pink">
    <p:bg>
      <p:bgPr>
        <a:solidFill>
          <a:schemeClr val="bg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2D2607D2-D289-294A-ACDB-F03D11118D40}"/>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
        <p:nvSpPr>
          <p:cNvPr id="9" name="Footer Placeholder 4">
            <a:extLst>
              <a:ext uri="{FF2B5EF4-FFF2-40B4-BE49-F238E27FC236}">
                <a16:creationId xmlns:a16="http://schemas.microsoft.com/office/drawing/2014/main" id="{43F59733-EF0C-C743-A417-826D8B4375C4}"/>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bg1"/>
                </a:solidFill>
              </a:defRPr>
            </a:lvl1pPr>
          </a:lstStyle>
          <a:p>
            <a:r>
              <a:rPr lang="en-GB"/>
              <a:t>Presentation title</a:t>
            </a:r>
            <a:endParaRPr lang="en-GB" dirty="0"/>
          </a:p>
        </p:txBody>
      </p:sp>
    </p:spTree>
    <p:extLst>
      <p:ext uri="{BB962C8B-B14F-4D97-AF65-F5344CB8AC3E}">
        <p14:creationId xmlns:p14="http://schemas.microsoft.com/office/powerpoint/2010/main" val="3890765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 Blue">
    <p:bg>
      <p:bgPr>
        <a:solidFill>
          <a:schemeClr val="tx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B2D2E867-DA05-474B-A9C6-43D24D676CEF}"/>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
        <p:nvSpPr>
          <p:cNvPr id="9" name="Footer Placeholder 4">
            <a:extLst>
              <a:ext uri="{FF2B5EF4-FFF2-40B4-BE49-F238E27FC236}">
                <a16:creationId xmlns:a16="http://schemas.microsoft.com/office/drawing/2014/main" id="{2692BC60-4A4D-2743-8A0A-C1F74D0C6023}"/>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bg1"/>
                </a:solidFill>
              </a:defRPr>
            </a:lvl1pPr>
          </a:lstStyle>
          <a:p>
            <a:r>
              <a:rPr lang="en-GB"/>
              <a:t>Presentation title</a:t>
            </a:r>
            <a:endParaRPr lang="en-GB" dirty="0"/>
          </a:p>
        </p:txBody>
      </p:sp>
    </p:spTree>
    <p:extLst>
      <p:ext uri="{BB962C8B-B14F-4D97-AF65-F5344CB8AC3E}">
        <p14:creationId xmlns:p14="http://schemas.microsoft.com/office/powerpoint/2010/main" val="403954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 Lioness">
    <p:bg>
      <p:bgPr>
        <a:solidFill>
          <a:srgbClr val="E6B10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A96F7CA0-B041-6E4F-A8C6-AF5B4774BBCB}"/>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723693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 Mod">
    <p:bg>
      <p:bgPr>
        <a:solidFill>
          <a:schemeClr val="accent4"/>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DDCD95EF-BB28-5447-9EBE-A306C2F8957F}"/>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222196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D54132-F77C-4460-A060-0C95D721D34F}"/>
              </a:ext>
            </a:extLst>
          </p:cNvPr>
          <p:cNvSpPr>
            <a:spLocks noGrp="1"/>
          </p:cNvSpPr>
          <p:nvPr>
            <p:ph type="title"/>
          </p:nvPr>
        </p:nvSpPr>
        <p:spPr>
          <a:xfrm>
            <a:off x="324000" y="365125"/>
            <a:ext cx="10515600" cy="1325563"/>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AEFBCE2-512F-4BAE-B355-37A017AF8A27}"/>
              </a:ext>
            </a:extLst>
          </p:cNvPr>
          <p:cNvSpPr>
            <a:spLocks noGrp="1"/>
          </p:cNvSpPr>
          <p:nvPr>
            <p:ph type="body" idx="1"/>
          </p:nvPr>
        </p:nvSpPr>
        <p:spPr>
          <a:xfrm>
            <a:off x="324000" y="182562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5" name="Footer Placeholder 4">
            <a:extLst>
              <a:ext uri="{FF2B5EF4-FFF2-40B4-BE49-F238E27FC236}">
                <a16:creationId xmlns:a16="http://schemas.microsoft.com/office/drawing/2014/main" id="{30C13F1E-105A-454F-B830-C15EDA0E5047}"/>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865425A4-9E09-4BEE-9CB7-E3DB4D1C953D}"/>
              </a:ext>
            </a:extLst>
          </p:cNvPr>
          <p:cNvSpPr>
            <a:spLocks noGrp="1"/>
          </p:cNvSpPr>
          <p:nvPr>
            <p:ph type="sldNum" sz="quarter" idx="4"/>
          </p:nvPr>
        </p:nvSpPr>
        <p:spPr>
          <a:xfrm>
            <a:off x="10969200" y="6436800"/>
            <a:ext cx="900000" cy="252000"/>
          </a:xfrm>
          <a:prstGeom prst="rect">
            <a:avLst/>
          </a:prstGeom>
        </p:spPr>
        <p:txBody>
          <a:bodyPr vert="horz" lIns="0" tIns="0" rIns="0" bIns="0" rtlCol="0" anchor="t" anchorCtr="0"/>
          <a:lstStyle>
            <a:lvl1pPr algn="r">
              <a:defRPr sz="1000">
                <a:solidFill>
                  <a:schemeClr val="tx1"/>
                </a:solidFill>
              </a:defRPr>
            </a:lvl1pPr>
          </a:lstStyle>
          <a:p>
            <a:fld id="{2987031C-9901-4EF0-9F2F-2A2E1AE069F5}" type="slidenum">
              <a:rPr lang="en-GB" smtClean="0"/>
              <a:pPr/>
              <a:t>‹#›</a:t>
            </a:fld>
            <a:endParaRPr lang="en-GB"/>
          </a:p>
        </p:txBody>
      </p:sp>
    </p:spTree>
    <p:extLst>
      <p:ext uri="{BB962C8B-B14F-4D97-AF65-F5344CB8AC3E}">
        <p14:creationId xmlns:p14="http://schemas.microsoft.com/office/powerpoint/2010/main" val="70336342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51" r:id="rId6"/>
    <p:sldLayoutId id="2147483670" r:id="rId7"/>
    <p:sldLayoutId id="2147483671" r:id="rId8"/>
    <p:sldLayoutId id="2147483672" r:id="rId9"/>
    <p:sldLayoutId id="2147483673" r:id="rId10"/>
    <p:sldLayoutId id="2147483669" r:id="rId11"/>
    <p:sldLayoutId id="2147483650" r:id="rId12"/>
    <p:sldLayoutId id="2147483674" r:id="rId13"/>
    <p:sldLayoutId id="2147483675" r:id="rId14"/>
    <p:sldLayoutId id="2147483676" r:id="rId15"/>
    <p:sldLayoutId id="2147483677" r:id="rId16"/>
    <p:sldLayoutId id="2147483678" r:id="rId17"/>
    <p:sldLayoutId id="2147483654" r:id="rId18"/>
  </p:sldLayoutIdLst>
  <p:hf hdr="0" dt="0"/>
  <p:txStyles>
    <p:titleStyle>
      <a:lvl1pPr algn="l" defTabSz="914400" rtl="0" eaLnBrk="1" latinLnBrk="0" hangingPunct="1">
        <a:lnSpc>
          <a:spcPct val="90000"/>
        </a:lnSpc>
        <a:spcBef>
          <a:spcPct val="0"/>
        </a:spcBef>
        <a:buNone/>
        <a:defRPr sz="2500" b="1" kern="1200">
          <a:solidFill>
            <a:schemeClr val="tx1"/>
          </a:solidFill>
          <a:latin typeface="+mj-lt"/>
          <a:ea typeface="+mj-ea"/>
          <a:cs typeface="+mj-cs"/>
        </a:defRPr>
      </a:lvl1pPr>
    </p:titleStyle>
    <p:bodyStyle>
      <a:lvl1pPr marL="180000" indent="-180000" algn="l" defTabSz="468000" rtl="0" eaLnBrk="1" latinLnBrk="0" hangingPunct="1">
        <a:lnSpc>
          <a:spcPct val="95000"/>
        </a:lnSpc>
        <a:spcBef>
          <a:spcPts val="500"/>
        </a:spcBef>
        <a:spcAft>
          <a:spcPts val="10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1pPr>
      <a:lvl2pPr marL="0" indent="0" algn="l" defTabSz="468000" rtl="0" eaLnBrk="1" latinLnBrk="0" hangingPunct="1">
        <a:lnSpc>
          <a:spcPct val="90000"/>
        </a:lnSpc>
        <a:spcBef>
          <a:spcPts val="500"/>
        </a:spcBef>
        <a:spcAft>
          <a:spcPts val="2000"/>
        </a:spcAft>
        <a:buFont typeface="Arial" panose="020B0604020202020204" pitchFamily="34" charset="0"/>
        <a:buNone/>
        <a:tabLst>
          <a:tab pos="468000" algn="l"/>
        </a:tabLst>
        <a:defRPr sz="2500" b="1" kern="1200">
          <a:solidFill>
            <a:schemeClr val="bg2"/>
          </a:solidFill>
          <a:latin typeface="+mj-lt"/>
          <a:ea typeface="+mn-ea"/>
          <a:cs typeface="+mn-cs"/>
        </a:defRPr>
      </a:lvl2pPr>
      <a:lvl3pPr marL="0" indent="0" algn="l" defTabSz="468000" rtl="0" eaLnBrk="1" latinLnBrk="0" hangingPunct="1">
        <a:lnSpc>
          <a:spcPct val="95000"/>
        </a:lnSpc>
        <a:spcBef>
          <a:spcPts val="500"/>
        </a:spcBef>
        <a:spcAft>
          <a:spcPts val="1000"/>
        </a:spcAft>
        <a:buFont typeface="Arial" panose="020B0604020202020204" pitchFamily="34" charset="0"/>
        <a:buNone/>
        <a:tabLst>
          <a:tab pos="468000" algn="l"/>
        </a:tabLst>
        <a:defRPr sz="2000" b="1" kern="1200">
          <a:solidFill>
            <a:schemeClr val="tx1"/>
          </a:solidFill>
          <a:latin typeface="+mn-lt"/>
          <a:ea typeface="+mn-ea"/>
          <a:cs typeface="+mn-cs"/>
        </a:defRPr>
      </a:lvl3pPr>
      <a:lvl4pPr marL="288000" indent="-288000" algn="l" defTabSz="468000" rtl="0" eaLnBrk="1" latinLnBrk="0" hangingPunct="1">
        <a:lnSpc>
          <a:spcPct val="95000"/>
        </a:lnSpc>
        <a:spcBef>
          <a:spcPts val="500"/>
        </a:spcBef>
        <a:spcAft>
          <a:spcPts val="1000"/>
        </a:spcAft>
        <a:buClr>
          <a:schemeClr val="bg2"/>
        </a:buClr>
        <a:buFont typeface="Arial" panose="020B0604020202020204" pitchFamily="34" charset="0"/>
        <a:buChar char="•"/>
        <a:tabLst>
          <a:tab pos="468000" algn="l"/>
        </a:tabLst>
        <a:defRPr sz="3000" kern="1200">
          <a:solidFill>
            <a:schemeClr val="tx1"/>
          </a:solidFill>
          <a:latin typeface="+mn-lt"/>
          <a:ea typeface="+mn-ea"/>
          <a:cs typeface="+mn-cs"/>
        </a:defRPr>
      </a:lvl4pPr>
      <a:lvl5pPr marL="576000" indent="-288000" algn="l" defTabSz="468000" rtl="0" eaLnBrk="1" latinLnBrk="0" hangingPunct="1">
        <a:lnSpc>
          <a:spcPct val="95000"/>
        </a:lnSpc>
        <a:spcBef>
          <a:spcPts val="500"/>
        </a:spcBef>
        <a:spcAft>
          <a:spcPts val="1000"/>
        </a:spcAft>
        <a:buClr>
          <a:schemeClr val="bg2"/>
        </a:buClr>
        <a:buFont typeface="System Font Regular"/>
        <a:buChar char="–"/>
        <a:tabLst>
          <a:tab pos="468000" algn="l"/>
        </a:tabLst>
        <a:defRPr sz="2000" kern="1200">
          <a:solidFill>
            <a:schemeClr val="tx1"/>
          </a:solidFill>
          <a:latin typeface="+mn-lt"/>
          <a:ea typeface="+mn-ea"/>
          <a:cs typeface="+mn-cs"/>
        </a:defRPr>
      </a:lvl5pPr>
      <a:lvl6pPr marL="720000" indent="-432000" algn="l" defTabSz="468000" rtl="0" eaLnBrk="1" latinLnBrk="0" hangingPunct="1">
        <a:lnSpc>
          <a:spcPct val="95000"/>
        </a:lnSpc>
        <a:spcBef>
          <a:spcPts val="0"/>
        </a:spcBef>
        <a:spcAft>
          <a:spcPts val="500"/>
        </a:spcAft>
        <a:buClr>
          <a:schemeClr val="bg2"/>
        </a:buClr>
        <a:buFont typeface="System Font Regular"/>
        <a:buChar char="–"/>
        <a:tabLst>
          <a:tab pos="468000" algn="l"/>
        </a:tabLst>
        <a:defRPr sz="3000" kern="1200">
          <a:solidFill>
            <a:schemeClr val="tx1"/>
          </a:solidFill>
          <a:latin typeface="+mn-lt"/>
          <a:ea typeface="+mn-ea"/>
          <a:cs typeface="+mn-cs"/>
        </a:defRPr>
      </a:lvl6pPr>
      <a:lvl7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7pPr>
      <a:lvl8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8pPr>
      <a:lvl9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ose.Gann@ntu.ac.uk"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mailto:Julie.Hulme@ntu.ac.uk"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mailto:Julie.Hulme@ntu.ac.uk" TargetMode="External"/><Relationship Id="rId2" Type="http://schemas.openxmlformats.org/officeDocument/2006/relationships/hyperlink" Target="mailto:Rose.Gann@ntu.ac.uk" TargetMode="Externa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E72E93-D757-170C-F269-E8975DE482EF}"/>
              </a:ext>
            </a:extLst>
          </p:cNvPr>
          <p:cNvSpPr>
            <a:spLocks noGrp="1"/>
          </p:cNvSpPr>
          <p:nvPr>
            <p:ph type="sldNum" sz="quarter" idx="12"/>
          </p:nvPr>
        </p:nvSpPr>
        <p:spPr/>
        <p:txBody>
          <a:bodyPr/>
          <a:lstStyle/>
          <a:p>
            <a:fld id="{2987031C-9901-4EF0-9F2F-2A2E1AE069F5}" type="slidenum">
              <a:rPr lang="en-GB" smtClean="0"/>
              <a:pPr/>
              <a:t>1</a:t>
            </a:fld>
            <a:endParaRPr lang="en-GB"/>
          </a:p>
        </p:txBody>
      </p:sp>
      <p:sp>
        <p:nvSpPr>
          <p:cNvPr id="3" name="Title 2">
            <a:extLst>
              <a:ext uri="{FF2B5EF4-FFF2-40B4-BE49-F238E27FC236}">
                <a16:creationId xmlns:a16="http://schemas.microsoft.com/office/drawing/2014/main" id="{8293234B-2B86-6BEC-045C-EEEF92608001}"/>
              </a:ext>
            </a:extLst>
          </p:cNvPr>
          <p:cNvSpPr>
            <a:spLocks noGrp="1"/>
          </p:cNvSpPr>
          <p:nvPr>
            <p:ph type="ctrTitle"/>
          </p:nvPr>
        </p:nvSpPr>
        <p:spPr>
          <a:xfrm>
            <a:off x="382340" y="2735159"/>
            <a:ext cx="9939882" cy="1243488"/>
          </a:xfrm>
        </p:spPr>
        <p:txBody>
          <a:bodyPr/>
          <a:lstStyle/>
          <a:p>
            <a:r>
              <a:rPr lang="en-GB" dirty="0"/>
              <a:t>Introducing the DARSHE*: A tool to build and develop scholarship in higher education</a:t>
            </a:r>
            <a:br>
              <a:rPr lang="en-GB" dirty="0"/>
            </a:br>
            <a:r>
              <a:rPr lang="en-GB" dirty="0"/>
              <a:t>*</a:t>
            </a:r>
            <a:r>
              <a:rPr lang="en-GB" sz="3200" dirty="0"/>
              <a:t>Descriptions of activity related to scholarship of higher education</a:t>
            </a:r>
            <a:endParaRPr lang="en-GB" dirty="0"/>
          </a:p>
        </p:txBody>
      </p:sp>
      <p:sp>
        <p:nvSpPr>
          <p:cNvPr id="4" name="Footer Placeholder 3">
            <a:extLst>
              <a:ext uri="{FF2B5EF4-FFF2-40B4-BE49-F238E27FC236}">
                <a16:creationId xmlns:a16="http://schemas.microsoft.com/office/drawing/2014/main" id="{BC893359-BD06-0A1E-969B-7597574BEB51}"/>
              </a:ext>
            </a:extLst>
          </p:cNvPr>
          <p:cNvSpPr>
            <a:spLocks noGrp="1"/>
          </p:cNvSpPr>
          <p:nvPr>
            <p:ph type="ftr" sz="quarter" idx="3"/>
          </p:nvPr>
        </p:nvSpPr>
        <p:spPr/>
        <p:txBody>
          <a:bodyPr/>
          <a:lstStyle/>
          <a:p>
            <a:r>
              <a:rPr lang="en-GB" dirty="0"/>
              <a:t>ANTF 2025</a:t>
            </a:r>
          </a:p>
        </p:txBody>
      </p:sp>
      <p:sp>
        <p:nvSpPr>
          <p:cNvPr id="5" name="TextBox 4">
            <a:extLst>
              <a:ext uri="{FF2B5EF4-FFF2-40B4-BE49-F238E27FC236}">
                <a16:creationId xmlns:a16="http://schemas.microsoft.com/office/drawing/2014/main" id="{70EE0275-706F-FC0B-70C8-CF1BE05854D5}"/>
              </a:ext>
            </a:extLst>
          </p:cNvPr>
          <p:cNvSpPr txBox="1"/>
          <p:nvPr/>
        </p:nvSpPr>
        <p:spPr>
          <a:xfrm>
            <a:off x="482885" y="4438436"/>
            <a:ext cx="6883686" cy="1078786"/>
          </a:xfrm>
          <a:prstGeom prst="rect">
            <a:avLst/>
          </a:prstGeom>
          <a:noFill/>
        </p:spPr>
        <p:txBody>
          <a:bodyPr wrap="square" lIns="0" tIns="0" rIns="0" bIns="0" rtlCol="0">
            <a:noAutofit/>
          </a:bodyPr>
          <a:lstStyle/>
          <a:p>
            <a:r>
              <a:rPr lang="en-GB" sz="1800" dirty="0">
                <a:solidFill>
                  <a:schemeClr val="bg1"/>
                </a:solidFill>
                <a:effectLst/>
                <a:latin typeface="Calibri" panose="020F0502020204030204" pitchFamily="34" charset="0"/>
                <a:ea typeface="Times New Roman" panose="02020603050405020304" pitchFamily="18" charset="0"/>
              </a:rPr>
              <a:t>Gann, R.J. &amp; </a:t>
            </a:r>
            <a:r>
              <a:rPr lang="en-GB" sz="1800" b="1" dirty="0">
                <a:solidFill>
                  <a:schemeClr val="bg1"/>
                </a:solidFill>
                <a:effectLst/>
                <a:latin typeface="Calibri" panose="020F0502020204030204" pitchFamily="34" charset="0"/>
                <a:ea typeface="Times New Roman" panose="02020603050405020304" pitchFamily="18" charset="0"/>
              </a:rPr>
              <a:t>Hulme, J.A.</a:t>
            </a:r>
            <a:r>
              <a:rPr lang="en-GB" sz="1800" dirty="0">
                <a:solidFill>
                  <a:schemeClr val="bg1"/>
                </a:solidFill>
                <a:effectLst/>
                <a:latin typeface="Calibri" panose="020F0502020204030204" pitchFamily="34" charset="0"/>
                <a:ea typeface="Times New Roman" panose="02020603050405020304" pitchFamily="18" charset="0"/>
              </a:rPr>
              <a:t> (under review). Scholarship reimagined: Creating the DARSHE, an inclusive and flexible model for scholarship in higher education. </a:t>
            </a:r>
            <a:r>
              <a:rPr lang="en-GB" sz="1800" i="1" dirty="0">
                <a:solidFill>
                  <a:schemeClr val="bg1"/>
                </a:solidFill>
                <a:effectLst/>
                <a:latin typeface="Calibri" panose="020F0502020204030204" pitchFamily="34" charset="0"/>
                <a:ea typeface="Times New Roman" panose="02020603050405020304" pitchFamily="18" charset="0"/>
              </a:rPr>
              <a:t>Higher Education.</a:t>
            </a:r>
          </a:p>
          <a:p>
            <a:endParaRPr lang="en-GB" i="1" dirty="0">
              <a:solidFill>
                <a:schemeClr val="bg1"/>
              </a:solidFill>
              <a:latin typeface="Calibri" panose="020F0502020204030204" pitchFamily="34" charset="0"/>
              <a:ea typeface="Times New Roman" panose="02020603050405020304" pitchFamily="18" charset="0"/>
            </a:endParaRPr>
          </a:p>
          <a:p>
            <a:r>
              <a:rPr lang="en-GB" sz="1800" i="1" dirty="0">
                <a:solidFill>
                  <a:schemeClr val="bg1"/>
                </a:solidFill>
                <a:effectLst/>
                <a:latin typeface="Calibri" panose="020F050202020403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Rose.Gann@ntu.ac.uk</a:t>
            </a:r>
            <a:r>
              <a:rPr lang="en-GB" sz="1800" i="1" dirty="0">
                <a:solidFill>
                  <a:schemeClr val="bg1"/>
                </a:solidFill>
                <a:effectLst/>
                <a:latin typeface="Calibri" panose="020F0502020204030204" pitchFamily="34" charset="0"/>
                <a:ea typeface="Times New Roman" panose="02020603050405020304" pitchFamily="18" charset="0"/>
              </a:rPr>
              <a:t> </a:t>
            </a:r>
          </a:p>
          <a:p>
            <a:r>
              <a:rPr lang="en-GB" sz="1800" i="1" dirty="0">
                <a:solidFill>
                  <a:schemeClr val="bg1"/>
                </a:solidFill>
                <a:effectLst/>
                <a:latin typeface="Calibri" panose="020F050202020403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Julie.Hulme@ntu.ac.uk</a:t>
            </a:r>
            <a:r>
              <a:rPr lang="en-GB" sz="1800" i="1" dirty="0">
                <a:solidFill>
                  <a:schemeClr val="bg1"/>
                </a:solidFill>
                <a:effectLst/>
                <a:latin typeface="Calibri" panose="020F0502020204030204" pitchFamily="34" charset="0"/>
                <a:ea typeface="Times New Roman" panose="02020603050405020304" pitchFamily="18" charset="0"/>
              </a:rPr>
              <a:t> </a:t>
            </a:r>
            <a:endParaRPr lang="en-GB" sz="1800" dirty="0">
              <a:solidFill>
                <a:schemeClr val="bg1"/>
              </a:solidFill>
              <a:effectLst/>
              <a:latin typeface="Times New Roman" panose="02020603050405020304" pitchFamily="18" charset="0"/>
              <a:ea typeface="Times New Roman" panose="02020603050405020304" pitchFamily="18" charset="0"/>
            </a:endParaRPr>
          </a:p>
          <a:p>
            <a:pPr algn="l"/>
            <a:endParaRPr lang="en-GB" sz="2000" dirty="0">
              <a:solidFill>
                <a:schemeClr val="tx1"/>
              </a:solidFill>
            </a:endParaRPr>
          </a:p>
        </p:txBody>
      </p:sp>
    </p:spTree>
    <p:extLst>
      <p:ext uri="{BB962C8B-B14F-4D97-AF65-F5344CB8AC3E}">
        <p14:creationId xmlns:p14="http://schemas.microsoft.com/office/powerpoint/2010/main" val="746126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07257EE-47D0-59AD-D583-262654C2BA78}"/>
              </a:ext>
            </a:extLst>
          </p:cNvPr>
          <p:cNvSpPr>
            <a:spLocks noGrp="1"/>
          </p:cNvSpPr>
          <p:nvPr>
            <p:ph type="ftr" sz="quarter" idx="11"/>
          </p:nvPr>
        </p:nvSpPr>
        <p:spPr/>
        <p:txBody>
          <a:bodyPr/>
          <a:lstStyle/>
          <a:p>
            <a:r>
              <a:rPr lang="en-GB" dirty="0"/>
              <a:t>ANTF2025</a:t>
            </a:r>
          </a:p>
        </p:txBody>
      </p:sp>
      <p:sp>
        <p:nvSpPr>
          <p:cNvPr id="2" name="Slide Number Placeholder 1">
            <a:extLst>
              <a:ext uri="{FF2B5EF4-FFF2-40B4-BE49-F238E27FC236}">
                <a16:creationId xmlns:a16="http://schemas.microsoft.com/office/drawing/2014/main" id="{85BF92C2-0CB3-B887-641D-966C917EA734}"/>
              </a:ext>
            </a:extLst>
          </p:cNvPr>
          <p:cNvSpPr>
            <a:spLocks noGrp="1"/>
          </p:cNvSpPr>
          <p:nvPr>
            <p:ph type="sldNum" sz="quarter" idx="12"/>
          </p:nvPr>
        </p:nvSpPr>
        <p:spPr/>
        <p:txBody>
          <a:bodyPr/>
          <a:lstStyle/>
          <a:p>
            <a:fld id="{2987031C-9901-4EF0-9F2F-2A2E1AE069F5}" type="slidenum">
              <a:rPr lang="en-GB" smtClean="0"/>
              <a:pPr/>
              <a:t>10</a:t>
            </a:fld>
            <a:endParaRPr lang="en-GB"/>
          </a:p>
        </p:txBody>
      </p:sp>
      <p:sp>
        <p:nvSpPr>
          <p:cNvPr id="5" name="Text Placeholder 4">
            <a:extLst>
              <a:ext uri="{FF2B5EF4-FFF2-40B4-BE49-F238E27FC236}">
                <a16:creationId xmlns:a16="http://schemas.microsoft.com/office/drawing/2014/main" id="{D07F41D3-1A19-CAEC-2AC7-7D577A51DF52}"/>
              </a:ext>
            </a:extLst>
          </p:cNvPr>
          <p:cNvSpPr>
            <a:spLocks noGrp="1"/>
          </p:cNvSpPr>
          <p:nvPr>
            <p:ph type="body" sz="quarter" idx="13"/>
          </p:nvPr>
        </p:nvSpPr>
        <p:spPr/>
        <p:txBody>
          <a:bodyPr/>
          <a:lstStyle/>
          <a:p>
            <a:r>
              <a:rPr lang="en-GB" sz="3200" dirty="0"/>
              <a:t>Where are your strengths?</a:t>
            </a:r>
          </a:p>
          <a:p>
            <a:r>
              <a:rPr lang="en-GB" sz="3200" dirty="0"/>
              <a:t>Where can you grow?</a:t>
            </a:r>
          </a:p>
          <a:p>
            <a:r>
              <a:rPr lang="en-GB" sz="3200" dirty="0"/>
              <a:t>Where can you collaborate?</a:t>
            </a:r>
          </a:p>
          <a:p>
            <a:r>
              <a:rPr lang="en-GB" sz="3200" dirty="0"/>
              <a:t>How can you develop reach, impact, value?</a:t>
            </a:r>
          </a:p>
          <a:p>
            <a:r>
              <a:rPr lang="en-GB" sz="3200" dirty="0">
                <a:solidFill>
                  <a:schemeClr val="bg2"/>
                </a:solidFill>
              </a:rPr>
              <a:t>What do you still need to know?</a:t>
            </a:r>
          </a:p>
          <a:p>
            <a:r>
              <a:rPr lang="en-GB" sz="3200" dirty="0">
                <a:solidFill>
                  <a:schemeClr val="bg2"/>
                </a:solidFill>
              </a:rPr>
              <a:t>Keep in touch? </a:t>
            </a:r>
          </a:p>
          <a:p>
            <a:r>
              <a:rPr lang="en-GB" dirty="0">
                <a:solidFill>
                  <a:schemeClr val="bg2"/>
                </a:solidFill>
                <a:hlinkClick r:id="rId2"/>
              </a:rPr>
              <a:t>Rose.Gann@ntu.ac.uk</a:t>
            </a:r>
            <a:r>
              <a:rPr lang="en-GB" dirty="0">
                <a:solidFill>
                  <a:schemeClr val="bg2"/>
                </a:solidFill>
              </a:rPr>
              <a:t>; </a:t>
            </a:r>
            <a:r>
              <a:rPr lang="en-GB" dirty="0">
                <a:solidFill>
                  <a:schemeClr val="bg2"/>
                </a:solidFill>
                <a:hlinkClick r:id="rId3"/>
              </a:rPr>
              <a:t>Julie.Hulme@ntu.ac.uk</a:t>
            </a:r>
            <a:r>
              <a:rPr lang="en-GB" dirty="0">
                <a:solidFill>
                  <a:schemeClr val="bg2"/>
                </a:solidFill>
              </a:rPr>
              <a:t>  </a:t>
            </a:r>
          </a:p>
          <a:p>
            <a:endParaRPr lang="en-GB" dirty="0">
              <a:solidFill>
                <a:schemeClr val="bg2"/>
              </a:solidFill>
            </a:endParaRPr>
          </a:p>
        </p:txBody>
      </p:sp>
      <p:pic>
        <p:nvPicPr>
          <p:cNvPr id="2050" name="Picture 2" descr="Tree of life emoji | AI Emoji Generator">
            <a:extLst>
              <a:ext uri="{FF2B5EF4-FFF2-40B4-BE49-F238E27FC236}">
                <a16:creationId xmlns:a16="http://schemas.microsoft.com/office/drawing/2014/main" id="{8F701651-2076-76CE-31F0-54268AF376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9910" y="871198"/>
            <a:ext cx="4224784" cy="4224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062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817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8871275-77BF-AE9B-7CD4-BE5BE3F3BEF0}"/>
              </a:ext>
            </a:extLst>
          </p:cNvPr>
          <p:cNvSpPr>
            <a:spLocks noGrp="1"/>
          </p:cNvSpPr>
          <p:nvPr>
            <p:ph type="ftr" sz="quarter" idx="11"/>
          </p:nvPr>
        </p:nvSpPr>
        <p:spPr/>
        <p:txBody>
          <a:bodyPr/>
          <a:lstStyle/>
          <a:p>
            <a:r>
              <a:rPr lang="en-GB" dirty="0"/>
              <a:t>ANTF2025</a:t>
            </a:r>
          </a:p>
        </p:txBody>
      </p:sp>
      <p:sp>
        <p:nvSpPr>
          <p:cNvPr id="3" name="Slide Number Placeholder 2">
            <a:extLst>
              <a:ext uri="{FF2B5EF4-FFF2-40B4-BE49-F238E27FC236}">
                <a16:creationId xmlns:a16="http://schemas.microsoft.com/office/drawing/2014/main" id="{23611120-736F-5D76-04D8-3D58BCEC8E64}"/>
              </a:ext>
            </a:extLst>
          </p:cNvPr>
          <p:cNvSpPr>
            <a:spLocks noGrp="1"/>
          </p:cNvSpPr>
          <p:nvPr>
            <p:ph type="sldNum" sz="quarter" idx="12"/>
          </p:nvPr>
        </p:nvSpPr>
        <p:spPr/>
        <p:txBody>
          <a:bodyPr/>
          <a:lstStyle/>
          <a:p>
            <a:fld id="{2987031C-9901-4EF0-9F2F-2A2E1AE069F5}" type="slidenum">
              <a:rPr lang="en-GB" smtClean="0"/>
              <a:t>2</a:t>
            </a:fld>
            <a:endParaRPr lang="en-GB"/>
          </a:p>
        </p:txBody>
      </p:sp>
      <p:sp>
        <p:nvSpPr>
          <p:cNvPr id="4" name="Text Placeholder 3">
            <a:extLst>
              <a:ext uri="{FF2B5EF4-FFF2-40B4-BE49-F238E27FC236}">
                <a16:creationId xmlns:a16="http://schemas.microsoft.com/office/drawing/2014/main" id="{DB140241-1BBA-30A5-212B-692722D7C1A7}"/>
              </a:ext>
            </a:extLst>
          </p:cNvPr>
          <p:cNvSpPr>
            <a:spLocks noGrp="1"/>
          </p:cNvSpPr>
          <p:nvPr>
            <p:ph type="body" sz="quarter" idx="13"/>
          </p:nvPr>
        </p:nvSpPr>
        <p:spPr>
          <a:xfrm>
            <a:off x="324000" y="580445"/>
            <a:ext cx="11292856" cy="5503554"/>
          </a:xfrm>
        </p:spPr>
        <p:txBody>
          <a:bodyPr/>
          <a:lstStyle/>
          <a:p>
            <a:r>
              <a:rPr lang="en-GB" dirty="0"/>
              <a:t>Introducing the DARSHE – what was the issue, and how did we solve it?</a:t>
            </a:r>
          </a:p>
          <a:p>
            <a:r>
              <a:rPr lang="en-GB" dirty="0"/>
              <a:t>Background – defining scholarship</a:t>
            </a:r>
          </a:p>
          <a:p>
            <a:r>
              <a:rPr lang="en-GB" dirty="0"/>
              <a:t>Growing numbers of education-focused academics AND a shifting debate</a:t>
            </a:r>
          </a:p>
          <a:p>
            <a:r>
              <a:rPr lang="en-GB" dirty="0"/>
              <a:t>Mapping scholarship – DART (Kern et al., 2015) but does it privilege just one type of scholarship?</a:t>
            </a:r>
          </a:p>
          <a:p>
            <a:r>
              <a:rPr lang="en-GB" dirty="0"/>
              <a:t>How can we create a framework that enables inclusion of different types of scholarship?</a:t>
            </a:r>
          </a:p>
        </p:txBody>
      </p:sp>
    </p:spTree>
    <p:extLst>
      <p:ext uri="{BB962C8B-B14F-4D97-AF65-F5344CB8AC3E}">
        <p14:creationId xmlns:p14="http://schemas.microsoft.com/office/powerpoint/2010/main" val="2707113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8F8F781-1E6E-76ED-DCFF-DBBB55D7E4D6}"/>
              </a:ext>
            </a:extLst>
          </p:cNvPr>
          <p:cNvSpPr>
            <a:spLocks noGrp="1"/>
          </p:cNvSpPr>
          <p:nvPr>
            <p:ph type="ftr" sz="quarter" idx="11"/>
          </p:nvPr>
        </p:nvSpPr>
        <p:spPr/>
        <p:txBody>
          <a:bodyPr/>
          <a:lstStyle/>
          <a:p>
            <a:r>
              <a:rPr lang="en-GB" dirty="0"/>
              <a:t>ANTF2025</a:t>
            </a:r>
          </a:p>
        </p:txBody>
      </p:sp>
      <p:sp>
        <p:nvSpPr>
          <p:cNvPr id="3" name="Slide Number Placeholder 2">
            <a:extLst>
              <a:ext uri="{FF2B5EF4-FFF2-40B4-BE49-F238E27FC236}">
                <a16:creationId xmlns:a16="http://schemas.microsoft.com/office/drawing/2014/main" id="{B188C0A5-F896-FFDE-D6E7-9E1D51F51638}"/>
              </a:ext>
            </a:extLst>
          </p:cNvPr>
          <p:cNvSpPr>
            <a:spLocks noGrp="1"/>
          </p:cNvSpPr>
          <p:nvPr>
            <p:ph type="sldNum" sz="quarter" idx="12"/>
          </p:nvPr>
        </p:nvSpPr>
        <p:spPr/>
        <p:txBody>
          <a:bodyPr/>
          <a:lstStyle/>
          <a:p>
            <a:fld id="{2987031C-9901-4EF0-9F2F-2A2E1AE069F5}" type="slidenum">
              <a:rPr lang="en-GB" smtClean="0"/>
              <a:t>3</a:t>
            </a:fld>
            <a:endParaRPr lang="en-GB"/>
          </a:p>
        </p:txBody>
      </p:sp>
      <p:pic>
        <p:nvPicPr>
          <p:cNvPr id="1028" name="Picture 4" descr="Picture 488015338, Picture">
            <a:extLst>
              <a:ext uri="{FF2B5EF4-FFF2-40B4-BE49-F238E27FC236}">
                <a16:creationId xmlns:a16="http://schemas.microsoft.com/office/drawing/2014/main" id="{4EAF5E34-958F-513B-21EF-1D6D58DC44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8362" y="753543"/>
            <a:ext cx="7823683" cy="5350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108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2E795F-9FB2-9025-DAE7-5EAB1A169FF3}"/>
              </a:ext>
            </a:extLst>
          </p:cNvPr>
          <p:cNvSpPr>
            <a:spLocks noGrp="1"/>
          </p:cNvSpPr>
          <p:nvPr>
            <p:ph type="sldNum" sz="quarter" idx="12"/>
          </p:nvPr>
        </p:nvSpPr>
        <p:spPr/>
        <p:txBody>
          <a:bodyPr/>
          <a:lstStyle/>
          <a:p>
            <a:fld id="{2987031C-9901-4EF0-9F2F-2A2E1AE069F5}" type="slidenum">
              <a:rPr lang="en-GB" smtClean="0"/>
              <a:pPr/>
              <a:t>4</a:t>
            </a:fld>
            <a:endParaRPr lang="en-GB"/>
          </a:p>
        </p:txBody>
      </p:sp>
      <p:sp>
        <p:nvSpPr>
          <p:cNvPr id="4" name="Footer Placeholder 3">
            <a:extLst>
              <a:ext uri="{FF2B5EF4-FFF2-40B4-BE49-F238E27FC236}">
                <a16:creationId xmlns:a16="http://schemas.microsoft.com/office/drawing/2014/main" id="{66FF3807-70AF-A4CC-E352-566DFE605FAB}"/>
              </a:ext>
            </a:extLst>
          </p:cNvPr>
          <p:cNvSpPr>
            <a:spLocks noGrp="1"/>
          </p:cNvSpPr>
          <p:nvPr>
            <p:ph type="ftr" sz="quarter" idx="3"/>
          </p:nvPr>
        </p:nvSpPr>
        <p:spPr/>
        <p:txBody>
          <a:bodyPr/>
          <a:lstStyle/>
          <a:p>
            <a:r>
              <a:rPr lang="en-GB" dirty="0"/>
              <a:t>ANTF2025</a:t>
            </a:r>
          </a:p>
        </p:txBody>
      </p:sp>
      <p:pic>
        <p:nvPicPr>
          <p:cNvPr id="5" name="Picture Placeholder 4">
            <a:extLst>
              <a:ext uri="{FF2B5EF4-FFF2-40B4-BE49-F238E27FC236}">
                <a16:creationId xmlns:a16="http://schemas.microsoft.com/office/drawing/2014/main" id="{90F46FC0-E795-0285-A389-C744FCA127A7}"/>
              </a:ext>
            </a:extLst>
          </p:cNvPr>
          <p:cNvPicPr>
            <a:picLocks noGrp="1" noChangeAspect="1"/>
          </p:cNvPicPr>
          <p:nvPr>
            <p:ph type="pic" sz="quarter" idx="14"/>
          </p:nvPr>
        </p:nvPicPr>
        <p:blipFill>
          <a:blip r:embed="rId2"/>
          <a:srcRect t="4682" b="4682"/>
          <a:stretch>
            <a:fillRect/>
          </a:stretch>
        </p:blipFill>
        <p:spPr>
          <a:prstGeom prst="rect">
            <a:avLst/>
          </a:prstGeom>
        </p:spPr>
      </p:pic>
    </p:spTree>
    <p:extLst>
      <p:ext uri="{BB962C8B-B14F-4D97-AF65-F5344CB8AC3E}">
        <p14:creationId xmlns:p14="http://schemas.microsoft.com/office/powerpoint/2010/main" val="3398429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540F91-3C33-5F7C-3FC7-6736D566431B}"/>
              </a:ext>
            </a:extLst>
          </p:cNvPr>
          <p:cNvSpPr>
            <a:spLocks noGrp="1"/>
          </p:cNvSpPr>
          <p:nvPr>
            <p:ph type="sldNum" sz="quarter" idx="12"/>
          </p:nvPr>
        </p:nvSpPr>
        <p:spPr/>
        <p:txBody>
          <a:bodyPr/>
          <a:lstStyle/>
          <a:p>
            <a:fld id="{2987031C-9901-4EF0-9F2F-2A2E1AE069F5}" type="slidenum">
              <a:rPr lang="en-GB" smtClean="0"/>
              <a:pPr/>
              <a:t>5</a:t>
            </a:fld>
            <a:endParaRPr lang="en-GB"/>
          </a:p>
        </p:txBody>
      </p:sp>
      <p:sp>
        <p:nvSpPr>
          <p:cNvPr id="4" name="Footer Placeholder 3">
            <a:extLst>
              <a:ext uri="{FF2B5EF4-FFF2-40B4-BE49-F238E27FC236}">
                <a16:creationId xmlns:a16="http://schemas.microsoft.com/office/drawing/2014/main" id="{E494D665-1A8C-6CE1-FFCE-32A8133EC326}"/>
              </a:ext>
            </a:extLst>
          </p:cNvPr>
          <p:cNvSpPr>
            <a:spLocks noGrp="1"/>
          </p:cNvSpPr>
          <p:nvPr>
            <p:ph type="ftr" sz="quarter" idx="3"/>
          </p:nvPr>
        </p:nvSpPr>
        <p:spPr/>
        <p:txBody>
          <a:bodyPr/>
          <a:lstStyle/>
          <a:p>
            <a:r>
              <a:rPr lang="en-GB" dirty="0"/>
              <a:t>ANTF2025</a:t>
            </a:r>
          </a:p>
        </p:txBody>
      </p:sp>
      <p:pic>
        <p:nvPicPr>
          <p:cNvPr id="5" name="Picture Placeholder 4">
            <a:extLst>
              <a:ext uri="{FF2B5EF4-FFF2-40B4-BE49-F238E27FC236}">
                <a16:creationId xmlns:a16="http://schemas.microsoft.com/office/drawing/2014/main" id="{09F66FFC-CBC2-C9A5-0856-9E54A181AB8A}"/>
              </a:ext>
            </a:extLst>
          </p:cNvPr>
          <p:cNvPicPr>
            <a:picLocks noGrp="1" noChangeAspect="1"/>
          </p:cNvPicPr>
          <p:nvPr>
            <p:ph type="pic" sz="quarter" idx="14"/>
          </p:nvPr>
        </p:nvPicPr>
        <p:blipFill>
          <a:blip r:embed="rId2"/>
          <a:srcRect t="4682" b="4682"/>
          <a:stretch>
            <a:fillRect/>
          </a:stretch>
        </p:blipFill>
        <p:spPr>
          <a:prstGeom prst="rect">
            <a:avLst/>
          </a:prstGeom>
        </p:spPr>
      </p:pic>
    </p:spTree>
    <p:extLst>
      <p:ext uri="{BB962C8B-B14F-4D97-AF65-F5344CB8AC3E}">
        <p14:creationId xmlns:p14="http://schemas.microsoft.com/office/powerpoint/2010/main" val="1272158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C18505-5FCC-262A-CEC5-771F98DADBE7}"/>
              </a:ext>
            </a:extLst>
          </p:cNvPr>
          <p:cNvSpPr>
            <a:spLocks noGrp="1"/>
          </p:cNvSpPr>
          <p:nvPr>
            <p:ph type="sldNum" sz="quarter" idx="12"/>
          </p:nvPr>
        </p:nvSpPr>
        <p:spPr/>
        <p:txBody>
          <a:bodyPr/>
          <a:lstStyle/>
          <a:p>
            <a:fld id="{2987031C-9901-4EF0-9F2F-2A2E1AE069F5}" type="slidenum">
              <a:rPr lang="en-GB" smtClean="0"/>
              <a:pPr/>
              <a:t>6</a:t>
            </a:fld>
            <a:endParaRPr lang="en-GB"/>
          </a:p>
        </p:txBody>
      </p:sp>
      <p:sp>
        <p:nvSpPr>
          <p:cNvPr id="4" name="Footer Placeholder 3">
            <a:extLst>
              <a:ext uri="{FF2B5EF4-FFF2-40B4-BE49-F238E27FC236}">
                <a16:creationId xmlns:a16="http://schemas.microsoft.com/office/drawing/2014/main" id="{E902CBC1-9E11-6F47-AE39-3AA936296AAC}"/>
              </a:ext>
            </a:extLst>
          </p:cNvPr>
          <p:cNvSpPr>
            <a:spLocks noGrp="1"/>
          </p:cNvSpPr>
          <p:nvPr>
            <p:ph type="ftr" sz="quarter" idx="3"/>
          </p:nvPr>
        </p:nvSpPr>
        <p:spPr/>
        <p:txBody>
          <a:bodyPr/>
          <a:lstStyle/>
          <a:p>
            <a:r>
              <a:rPr lang="en-GB" dirty="0"/>
              <a:t>ANTF2025</a:t>
            </a:r>
          </a:p>
        </p:txBody>
      </p:sp>
      <p:pic>
        <p:nvPicPr>
          <p:cNvPr id="5" name="Picture Placeholder 4" descr="A diagram of evidence&#10;&#10;Description automatically generated">
            <a:extLst>
              <a:ext uri="{FF2B5EF4-FFF2-40B4-BE49-F238E27FC236}">
                <a16:creationId xmlns:a16="http://schemas.microsoft.com/office/drawing/2014/main" id="{67A2558D-FD38-38E0-DE42-047D25F37965}"/>
              </a:ext>
            </a:extLst>
          </p:cNvPr>
          <p:cNvPicPr>
            <a:picLocks noGrp="1" noChangeAspect="1"/>
          </p:cNvPicPr>
          <p:nvPr>
            <p:ph type="pic" sz="quarter" idx="14"/>
          </p:nvPr>
        </p:nvPicPr>
        <p:blipFill>
          <a:blip r:embed="rId2"/>
          <a:srcRect t="4682" b="4682"/>
          <a:stretch>
            <a:fillRect/>
          </a:stretch>
        </p:blipFill>
        <p:spPr>
          <a:prstGeom prst="rect">
            <a:avLst/>
          </a:prstGeom>
        </p:spPr>
      </p:pic>
    </p:spTree>
    <p:extLst>
      <p:ext uri="{BB962C8B-B14F-4D97-AF65-F5344CB8AC3E}">
        <p14:creationId xmlns:p14="http://schemas.microsoft.com/office/powerpoint/2010/main" val="173060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C96A0F-5818-B346-6942-509D279B6AF4}"/>
              </a:ext>
            </a:extLst>
          </p:cNvPr>
          <p:cNvSpPr>
            <a:spLocks noGrp="1"/>
          </p:cNvSpPr>
          <p:nvPr>
            <p:ph type="sldNum" sz="quarter" idx="12"/>
          </p:nvPr>
        </p:nvSpPr>
        <p:spPr/>
        <p:txBody>
          <a:bodyPr/>
          <a:lstStyle/>
          <a:p>
            <a:fld id="{2987031C-9901-4EF0-9F2F-2A2E1AE069F5}" type="slidenum">
              <a:rPr lang="en-GB" smtClean="0"/>
              <a:pPr/>
              <a:t>7</a:t>
            </a:fld>
            <a:endParaRPr lang="en-GB"/>
          </a:p>
        </p:txBody>
      </p:sp>
      <p:sp>
        <p:nvSpPr>
          <p:cNvPr id="4" name="Footer Placeholder 3">
            <a:extLst>
              <a:ext uri="{FF2B5EF4-FFF2-40B4-BE49-F238E27FC236}">
                <a16:creationId xmlns:a16="http://schemas.microsoft.com/office/drawing/2014/main" id="{305ECCDC-E817-36E6-EE6A-20AFA50DDC1D}"/>
              </a:ext>
            </a:extLst>
          </p:cNvPr>
          <p:cNvSpPr>
            <a:spLocks noGrp="1"/>
          </p:cNvSpPr>
          <p:nvPr>
            <p:ph type="ftr" sz="quarter" idx="3"/>
          </p:nvPr>
        </p:nvSpPr>
        <p:spPr/>
        <p:txBody>
          <a:bodyPr/>
          <a:lstStyle/>
          <a:p>
            <a:r>
              <a:rPr lang="en-GB" dirty="0"/>
              <a:t>ANTF2025</a:t>
            </a:r>
          </a:p>
        </p:txBody>
      </p:sp>
      <p:pic>
        <p:nvPicPr>
          <p:cNvPr id="5" name="Picture Placeholder 4" descr="A close-up of a diagram&#10;&#10;Description automatically generated">
            <a:extLst>
              <a:ext uri="{FF2B5EF4-FFF2-40B4-BE49-F238E27FC236}">
                <a16:creationId xmlns:a16="http://schemas.microsoft.com/office/drawing/2014/main" id="{EA09203E-74B7-38FE-8355-616467763440}"/>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4667" b="4667"/>
          <a:stretch>
            <a:fillRect/>
          </a:stretch>
        </p:blipFill>
        <p:spPr bwMode="auto">
          <a:prstGeom prst="rect">
            <a:avLst/>
          </a:prstGeom>
          <a:noFill/>
          <a:ln>
            <a:noFill/>
          </a:ln>
        </p:spPr>
      </p:pic>
    </p:spTree>
    <p:extLst>
      <p:ext uri="{BB962C8B-B14F-4D97-AF65-F5344CB8AC3E}">
        <p14:creationId xmlns:p14="http://schemas.microsoft.com/office/powerpoint/2010/main" val="1551624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532886-045E-8B00-C0AF-97CAC6B7E924}"/>
              </a:ext>
            </a:extLst>
          </p:cNvPr>
          <p:cNvSpPr>
            <a:spLocks noGrp="1"/>
          </p:cNvSpPr>
          <p:nvPr>
            <p:ph type="sldNum" sz="quarter" idx="12"/>
          </p:nvPr>
        </p:nvSpPr>
        <p:spPr/>
        <p:txBody>
          <a:bodyPr/>
          <a:lstStyle/>
          <a:p>
            <a:fld id="{2987031C-9901-4EF0-9F2F-2A2E1AE069F5}" type="slidenum">
              <a:rPr lang="en-GB" smtClean="0"/>
              <a:pPr/>
              <a:t>8</a:t>
            </a:fld>
            <a:endParaRPr lang="en-GB"/>
          </a:p>
        </p:txBody>
      </p:sp>
      <p:sp>
        <p:nvSpPr>
          <p:cNvPr id="4" name="Footer Placeholder 3">
            <a:extLst>
              <a:ext uri="{FF2B5EF4-FFF2-40B4-BE49-F238E27FC236}">
                <a16:creationId xmlns:a16="http://schemas.microsoft.com/office/drawing/2014/main" id="{AB66D8A9-FB12-BFAE-C599-144C00B44A55}"/>
              </a:ext>
            </a:extLst>
          </p:cNvPr>
          <p:cNvSpPr>
            <a:spLocks noGrp="1"/>
          </p:cNvSpPr>
          <p:nvPr>
            <p:ph type="ftr" sz="quarter" idx="3"/>
          </p:nvPr>
        </p:nvSpPr>
        <p:spPr/>
        <p:txBody>
          <a:bodyPr/>
          <a:lstStyle/>
          <a:p>
            <a:r>
              <a:rPr lang="en-GB" dirty="0"/>
              <a:t>ANTF2025</a:t>
            </a:r>
          </a:p>
        </p:txBody>
      </p:sp>
      <p:pic>
        <p:nvPicPr>
          <p:cNvPr id="2050" name="Picture 2" descr="Picture 1303066701, Picture">
            <a:extLst>
              <a:ext uri="{FF2B5EF4-FFF2-40B4-BE49-F238E27FC236}">
                <a16:creationId xmlns:a16="http://schemas.microsoft.com/office/drawing/2014/main" id="{0D402802-E674-C367-B70F-F54BEF4AB2C2}"/>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t="7352" b="735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464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C18505-5FCC-262A-CEC5-771F98DADBE7}"/>
              </a:ext>
            </a:extLst>
          </p:cNvPr>
          <p:cNvSpPr>
            <a:spLocks noGrp="1"/>
          </p:cNvSpPr>
          <p:nvPr>
            <p:ph type="sldNum" sz="quarter" idx="12"/>
          </p:nvPr>
        </p:nvSpPr>
        <p:spPr/>
        <p:txBody>
          <a:bodyPr/>
          <a:lstStyle/>
          <a:p>
            <a:fld id="{2987031C-9901-4EF0-9F2F-2A2E1AE069F5}" type="slidenum">
              <a:rPr lang="en-GB" smtClean="0"/>
              <a:pPr/>
              <a:t>9</a:t>
            </a:fld>
            <a:endParaRPr lang="en-GB"/>
          </a:p>
        </p:txBody>
      </p:sp>
      <p:sp>
        <p:nvSpPr>
          <p:cNvPr id="4" name="Footer Placeholder 3">
            <a:extLst>
              <a:ext uri="{FF2B5EF4-FFF2-40B4-BE49-F238E27FC236}">
                <a16:creationId xmlns:a16="http://schemas.microsoft.com/office/drawing/2014/main" id="{E902CBC1-9E11-6F47-AE39-3AA936296AAC}"/>
              </a:ext>
            </a:extLst>
          </p:cNvPr>
          <p:cNvSpPr>
            <a:spLocks noGrp="1"/>
          </p:cNvSpPr>
          <p:nvPr>
            <p:ph type="ftr" sz="quarter" idx="3"/>
          </p:nvPr>
        </p:nvSpPr>
        <p:spPr/>
        <p:txBody>
          <a:bodyPr/>
          <a:lstStyle/>
          <a:p>
            <a:r>
              <a:rPr lang="en-GB" dirty="0"/>
              <a:t>ANTF2025</a:t>
            </a:r>
          </a:p>
        </p:txBody>
      </p:sp>
      <p:pic>
        <p:nvPicPr>
          <p:cNvPr id="5" name="Picture Placeholder 4" descr="A diagram of evidence&#10;&#10;Description automatically generated">
            <a:extLst>
              <a:ext uri="{FF2B5EF4-FFF2-40B4-BE49-F238E27FC236}">
                <a16:creationId xmlns:a16="http://schemas.microsoft.com/office/drawing/2014/main" id="{67A2558D-FD38-38E0-DE42-047D25F37965}"/>
              </a:ext>
            </a:extLst>
          </p:cNvPr>
          <p:cNvPicPr>
            <a:picLocks noGrp="1" noChangeAspect="1"/>
          </p:cNvPicPr>
          <p:nvPr>
            <p:ph type="pic" sz="quarter" idx="14"/>
          </p:nvPr>
        </p:nvPicPr>
        <p:blipFill>
          <a:blip r:embed="rId2"/>
          <a:srcRect t="4682" b="4682"/>
          <a:stretch>
            <a:fillRect/>
          </a:stretch>
        </p:blipFill>
        <p:spPr>
          <a:prstGeom prst="rect">
            <a:avLst/>
          </a:prstGeom>
        </p:spPr>
      </p:pic>
      <p:sp>
        <p:nvSpPr>
          <p:cNvPr id="3" name="TextBox 2">
            <a:extLst>
              <a:ext uri="{FF2B5EF4-FFF2-40B4-BE49-F238E27FC236}">
                <a16:creationId xmlns:a16="http://schemas.microsoft.com/office/drawing/2014/main" id="{1B3F23A5-8135-7BA6-8154-D45677F72269}"/>
              </a:ext>
            </a:extLst>
          </p:cNvPr>
          <p:cNvSpPr txBox="1"/>
          <p:nvPr/>
        </p:nvSpPr>
        <p:spPr>
          <a:xfrm>
            <a:off x="323999" y="324000"/>
            <a:ext cx="1997961" cy="672593"/>
          </a:xfrm>
          <a:prstGeom prst="rect">
            <a:avLst/>
          </a:prstGeom>
          <a:solidFill>
            <a:schemeClr val="accent6">
              <a:lumMod val="75000"/>
            </a:schemeClr>
          </a:solidFill>
        </p:spPr>
        <p:txBody>
          <a:bodyPr wrap="square" lIns="0" tIns="0" rIns="0" bIns="0" rtlCol="0">
            <a:noAutofit/>
          </a:bodyPr>
          <a:lstStyle/>
          <a:p>
            <a:pPr algn="l"/>
            <a:r>
              <a:rPr lang="en-GB" sz="3600" dirty="0">
                <a:solidFill>
                  <a:schemeClr val="tx1"/>
                </a:solidFill>
              </a:rPr>
              <a:t>Your turn!</a:t>
            </a:r>
          </a:p>
        </p:txBody>
      </p:sp>
    </p:spTree>
    <p:extLst>
      <p:ext uri="{BB962C8B-B14F-4D97-AF65-F5344CB8AC3E}">
        <p14:creationId xmlns:p14="http://schemas.microsoft.com/office/powerpoint/2010/main" val="622328945"/>
      </p:ext>
    </p:extLst>
  </p:cSld>
  <p:clrMapOvr>
    <a:masterClrMapping/>
  </p:clrMapOvr>
</p:sld>
</file>

<file path=ppt/theme/theme1.xml><?xml version="1.0" encoding="utf-8"?>
<a:theme xmlns:a="http://schemas.openxmlformats.org/drawingml/2006/main" name="Office Theme">
  <a:themeElements>
    <a:clrScheme name="NTU">
      <a:dk1>
        <a:srgbClr val="002B4B"/>
      </a:dk1>
      <a:lt1>
        <a:sysClr val="window" lastClr="FFFFFF"/>
      </a:lt1>
      <a:dk2>
        <a:srgbClr val="8D044E"/>
      </a:dk2>
      <a:lt2>
        <a:srgbClr val="E5005B"/>
      </a:lt2>
      <a:accent1>
        <a:srgbClr val="FFD500"/>
      </a:accent1>
      <a:accent2>
        <a:srgbClr val="6B8B9E"/>
      </a:accent2>
      <a:accent3>
        <a:srgbClr val="9DC41A"/>
      </a:accent3>
      <a:accent4>
        <a:srgbClr val="63C2CD"/>
      </a:accent4>
      <a:accent5>
        <a:srgbClr val="D7510C"/>
      </a:accent5>
      <a:accent6>
        <a:srgbClr val="AAC7D8"/>
      </a:accent6>
      <a:hlink>
        <a:srgbClr val="002B4B"/>
      </a:hlink>
      <a:folHlink>
        <a:srgbClr val="002B4B"/>
      </a:folHlink>
    </a:clrScheme>
    <a:fontScheme name="NTU">
      <a:majorFont>
        <a:latin typeface="Cambr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alpha val="75000"/>
          </a:schemeClr>
        </a:solidFill>
        <a:ln>
          <a:noFill/>
        </a:ln>
      </a:spPr>
      <a:bodyPr lIns="36000" tIns="36000" rIns="36000" bIns="36000" rtlCol="0" anchor="ctr"/>
      <a:lstStyle>
        <a:defPPr algn="ctr">
          <a:defRPr sz="2000" b="1" dirty="0" smtClean="0">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2000" dirty="0">
            <a:solidFill>
              <a:schemeClr val="tx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419</Words>
  <Application>Microsoft Office PowerPoint</Application>
  <PresentationFormat>Widescreen</PresentationFormat>
  <Paragraphs>42</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System Font Regular</vt:lpstr>
      <vt:lpstr>Arial</vt:lpstr>
      <vt:lpstr>Calibri</vt:lpstr>
      <vt:lpstr>Cambria</vt:lpstr>
      <vt:lpstr>Times New Roman</vt:lpstr>
      <vt:lpstr>Office Theme</vt:lpstr>
      <vt:lpstr>Introducing the DARSHE*: A tool to build and develop scholarship in higher education *Descriptions of activity related to scholarship of higher 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Klair Clarke</dc:creator>
  <cp:lastModifiedBy>Ward, Laura</cp:lastModifiedBy>
  <cp:revision>44</cp:revision>
  <dcterms:created xsi:type="dcterms:W3CDTF">2019-08-05T19:02:23Z</dcterms:created>
  <dcterms:modified xsi:type="dcterms:W3CDTF">2025-06-03T08:33:34Z</dcterms:modified>
</cp:coreProperties>
</file>